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tags/tag8.xml" ContentType="application/vnd.openxmlformats-officedocument.presentationml.tags+xml"/>
  <Override PartName="/ppt/tags/tag140.xml" ContentType="application/vnd.openxmlformats-officedocument.presentationml.tags+xml"/>
  <Override PartName="/ppt/tags/tag238.xml" ContentType="application/vnd.openxmlformats-officedocument.presentationml.tags+xml"/>
  <Override PartName="/ppt/tags/tag285.xml" ContentType="application/vnd.openxmlformats-officedocument.presentationml.tags+xml"/>
  <Override PartName="/ppt/tags/tag424.xml" ContentType="application/vnd.openxmlformats-officedocument.presentationml.tags+xml"/>
  <Override PartName="/ppt/tags/tag471.xml" ContentType="application/vnd.openxmlformats-officedocument.presentationml.tags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tags/tag216.xml" ContentType="application/vnd.openxmlformats-officedocument.presentationml.tags+xml"/>
  <Override PartName="/ppt/tags/tag263.xml" ContentType="application/vnd.openxmlformats-officedocument.presentationml.tags+xml"/>
  <Override PartName="/ppt/tags/tag402.xml" ContentType="application/vnd.openxmlformats-officedocument.presentationml.tags+xml"/>
  <Default Extension="xml" ContentType="application/xml"/>
  <Override PartName="/ppt/slides/slide50.xml" ContentType="application/vnd.openxmlformats-officedocument.presentationml.slide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tags/tag241.xml" ContentType="application/vnd.openxmlformats-officedocument.presentationml.tags+xml"/>
  <Override PartName="/ppt/tags/tag339.xml" ContentType="application/vnd.openxmlformats-officedocument.presentationml.tags+xml"/>
  <Override PartName="/ppt/tags/tag386.xml" ContentType="application/vnd.openxmlformats-officedocument.presentationml.tags+xml"/>
  <Override PartName="/ppt/tags/tag16.xml" ContentType="application/vnd.openxmlformats-officedocument.presentationml.tags+xml"/>
  <Override PartName="/ppt/tags/tag63.xml" ContentType="application/vnd.openxmlformats-officedocument.presentationml.tags+xml"/>
  <Override PartName="/ppt/tags/tag178.xml" ContentType="application/vnd.openxmlformats-officedocument.presentationml.tags+xml"/>
  <Override PartName="/ppt/tags/tag317.xml" ContentType="application/vnd.openxmlformats-officedocument.presentationml.tags+xml"/>
  <Override PartName="/ppt/tags/tag364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487.xml" ContentType="application/vnd.openxmlformats-officedocument.presentationml.tags+xml"/>
  <Override PartName="/ppt/tags/tag41.xml" ContentType="application/vnd.openxmlformats-officedocument.presentationml.tags+xml"/>
  <Override PartName="/ppt/tags/tag279.xml" ContentType="application/vnd.openxmlformats-officedocument.presentationml.tags+xml"/>
  <Override PartName="/ppt/tags/tag342.xml" ContentType="application/vnd.openxmlformats-officedocument.presentationml.tags+xml"/>
  <Override PartName="/ppt/slides/slide88.xml" ContentType="application/vnd.openxmlformats-officedocument.presentationml.slide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tags/tag320.xml" ContentType="application/vnd.openxmlformats-officedocument.presentationml.tags+xml"/>
  <Override PartName="/ppt/tags/tag418.xml" ContentType="application/vnd.openxmlformats-officedocument.presentationml.tags+xml"/>
  <Override PartName="/ppt/tags/tag465.xml" ContentType="application/vnd.openxmlformats-officedocument.presentationml.tags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Override PartName="/ppt/tags/tag112.xml" ContentType="application/vnd.openxmlformats-officedocument.presentationml.tags+xml"/>
  <Override PartName="/ppt/tags/tag257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79.xml" ContentType="application/vnd.openxmlformats-officedocument.presentationml.tags+xml"/>
  <Override PartName="/ppt/tags/tag443.xml" ContentType="application/vnd.openxmlformats-officedocument.presentationml.tags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tags/tag235.xml" ContentType="application/vnd.openxmlformats-officedocument.presentationml.tags+xml"/>
  <Override PartName="/ppt/tags/tag282.xml" ContentType="application/vnd.openxmlformats-officedocument.presentationml.tags+xml"/>
  <Override PartName="/ppt/tags/tag421.xml" ContentType="application/vnd.openxmlformats-officedocument.presentationml.tags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tags/tag213.xml" ContentType="application/vnd.openxmlformats-officedocument.presentationml.tags+xml"/>
  <Override PartName="/ppt/tags/tag260.xml" ContentType="application/vnd.openxmlformats-officedocument.presentationml.tags+xml"/>
  <Override PartName="/ppt/tags/tag358.xml" ContentType="application/vnd.openxmlformats-officedocument.presentationml.tags+xml"/>
  <Override PartName="/ppt/tags/tag35.xml" ContentType="application/vnd.openxmlformats-officedocument.presentationml.tags+xml"/>
  <Override PartName="/ppt/tags/tag82.xml" ContentType="application/vnd.openxmlformats-officedocument.presentationml.tags+xml"/>
  <Override PartName="/ppt/tags/tag197.xml" ContentType="application/vnd.openxmlformats-officedocument.presentationml.tags+xml"/>
  <Override PartName="/ppt/tags/tag336.xml" ContentType="application/vnd.openxmlformats-officedocument.presentationml.tags+xml"/>
  <Override PartName="/ppt/tags/tag383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459.xml" ContentType="application/vnd.openxmlformats-officedocument.presentationml.tags+xml"/>
  <Override PartName="/ppt/slides/slide108.xml" ContentType="application/vnd.openxmlformats-officedocument.presentationml.slide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298.xml" ContentType="application/vnd.openxmlformats-officedocument.presentationml.tags+xml"/>
  <Override PartName="/ppt/tags/tag314.xml" ContentType="application/vnd.openxmlformats-officedocument.presentationml.tags+xml"/>
  <Override PartName="/ppt/tags/tag361.xml" ContentType="application/vnd.openxmlformats-officedocument.presentationml.tags+xml"/>
  <Override PartName="/ppt/tags/tag106.xml" ContentType="application/vnd.openxmlformats-officedocument.presentationml.tags+xml"/>
  <Override PartName="/ppt/tags/tag153.xml" ContentType="application/vnd.openxmlformats-officedocument.presentationml.tags+xml"/>
  <Override PartName="/ppt/tags/tag437.xml" ContentType="application/vnd.openxmlformats-officedocument.presentationml.tags+xml"/>
  <Override PartName="/ppt/tags/tag484.xml" ContentType="application/vnd.openxmlformats-officedocument.presentationml.tags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tags/tag276.xml" ContentType="application/vnd.openxmlformats-officedocument.presentationml.tags+xml"/>
  <Override PartName="/ppt/tags/tag415.xml" ContentType="application/vnd.openxmlformats-officedocument.presentationml.tags+xml"/>
  <Override PartName="/ppt/tags/tag462.xml" ContentType="application/vnd.openxmlformats-officedocument.presentationml.tags+xml"/>
  <Override PartName="/ppt/slides/slide111.xml" ContentType="application/vnd.openxmlformats-officedocument.presentationml.slide+xml"/>
  <Override PartName="/ppt/tags/tag98.xml" ContentType="application/vnd.openxmlformats-officedocument.presentationml.tags+xml"/>
  <Override PartName="/ppt/tags/tag207.xml" ContentType="application/vnd.openxmlformats-officedocument.presentationml.tags+xml"/>
  <Override PartName="/ppt/tags/tag254.xml" ContentType="application/vnd.openxmlformats-officedocument.presentationml.tags+xml"/>
  <Override PartName="/ppt/tags/tag399.xml" ContentType="application/vnd.openxmlformats-officedocument.presentationml.tags+xml"/>
  <Override PartName="/ppt/slides/slide16.xml" ContentType="application/vnd.openxmlformats-officedocument.presentationml.slide+xml"/>
  <Override PartName="/ppt/slides/slide63.xml" ContentType="application/vnd.openxmlformats-officedocument.presentationml.slide+xml"/>
  <Override PartName="/ppt/tags/tag2.xml" ContentType="application/vnd.openxmlformats-officedocument.presentationml.tags+xml"/>
  <Override PartName="/ppt/tags/tag440.xml" ContentType="application/vnd.openxmlformats-officedocument.presentationml.tags+xml"/>
  <Override PartName="/ppt/slides/slide41.xml" ContentType="application/vnd.openxmlformats-officedocument.presentationml.slide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tags/tag232.xml" ContentType="application/vnd.openxmlformats-officedocument.presentationml.tags+xml"/>
  <Override PartName="/ppt/tags/tag377.xml" ContentType="application/vnd.openxmlformats-officedocument.presentationml.tags+xml"/>
  <Override PartName="/ppt/tags/tag54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308.xml" ContentType="application/vnd.openxmlformats-officedocument.presentationml.tags+xml"/>
  <Override PartName="/ppt/tags/tag355.xml" ContentType="application/vnd.openxmlformats-officedocument.presentationml.tags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tags/tag478.xml" ContentType="application/vnd.openxmlformats-officedocument.presentationml.tags+xml"/>
  <Override PartName="/ppt/slides/slide79.xml" ContentType="application/vnd.openxmlformats-officedocument.presentationml.slide+xml"/>
  <Override PartName="/ppt/tags/tag32.xml" ContentType="application/vnd.openxmlformats-officedocument.presentationml.tags+xml"/>
  <Override PartName="/ppt/tags/tag333.xml" ContentType="application/vnd.openxmlformats-officedocument.presentationml.tags+xml"/>
  <Override PartName="/ppt/tags/tag380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125.xml" ContentType="application/vnd.openxmlformats-officedocument.presentationml.tags+xml"/>
  <Override PartName="/ppt/tags/tag172.xml" ContentType="application/vnd.openxmlformats-officedocument.presentationml.tags+xml"/>
  <Override PartName="/ppt/tags/tag311.xml" ContentType="application/vnd.openxmlformats-officedocument.presentationml.tags+xml"/>
  <Override PartName="/ppt/tags/tag409.xml" ContentType="application/vnd.openxmlformats-officedocument.presentationml.tags+xml"/>
  <Override PartName="/ppt/tags/tag456.xml" ContentType="application/vnd.openxmlformats-officedocument.presentationml.tags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50.xml" ContentType="application/vnd.openxmlformats-officedocument.presentationml.tags+xml"/>
  <Override PartName="/ppt/tags/tag248.xml" ContentType="application/vnd.openxmlformats-officedocument.presentationml.tags+xml"/>
  <Override PartName="/ppt/tags/tag295.xml" ContentType="application/vnd.openxmlformats-officedocument.presentationml.tags+xml"/>
  <Override PartName="/ppt/tags/tag434.xml" ContentType="application/vnd.openxmlformats-officedocument.presentationml.tags+xml"/>
  <Override PartName="/ppt/tags/tag481.xml" ContentType="application/vnd.openxmlformats-officedocument.presentationml.tags+xml"/>
  <Override PartName="/ppt/tags/tag226.xml" ContentType="application/vnd.openxmlformats-officedocument.presentationml.tags+xml"/>
  <Override PartName="/ppt/tags/tag273.xml" ContentType="application/vnd.openxmlformats-officedocument.presentationml.tags+xml"/>
  <Override PartName="/ppt/slides/slide35.xml" ContentType="application/vnd.openxmlformats-officedocument.presentationml.slide+xml"/>
  <Override PartName="/ppt/slides/slide82.xml" ContentType="application/vnd.openxmlformats-officedocument.presentationml.slide+xml"/>
  <Override PartName="/ppt/tags/tag412.xml" ContentType="application/vnd.openxmlformats-officedocument.presentationml.tags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tags/tag48.xml" ContentType="application/vnd.openxmlformats-officedocument.presentationml.tags+xml"/>
  <Override PartName="/ppt/tags/tag95.xml" ContentType="application/vnd.openxmlformats-officedocument.presentationml.tags+xml"/>
  <Override PartName="/ppt/tags/tag188.xml" ContentType="application/vnd.openxmlformats-officedocument.presentationml.tags+xml"/>
  <Override PartName="/ppt/tags/tag204.xml" ContentType="application/vnd.openxmlformats-officedocument.presentationml.tags+xml"/>
  <Override PartName="/ppt/tags/tag251.xml" ContentType="application/vnd.openxmlformats-officedocument.presentationml.tags+xml"/>
  <Override PartName="/ppt/tags/tag349.xml" ContentType="application/vnd.openxmlformats-officedocument.presentationml.tags+xml"/>
  <Override PartName="/ppt/tags/tag396.xml" ContentType="application/vnd.openxmlformats-officedocument.presentationml.tags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ppt/tags/tag327.xml" ContentType="application/vnd.openxmlformats-officedocument.presentationml.tags+xml"/>
  <Override PartName="/ppt/tags/tag374.xml" ContentType="application/vnd.openxmlformats-officedocument.presentationml.tags+xml"/>
  <Override PartName="/ppt/tags/tag119.xml" ContentType="application/vnd.openxmlformats-officedocument.presentationml.tags+xml"/>
  <Override PartName="/ppt/tags/tag166.xml" ContentType="application/vnd.openxmlformats-officedocument.presentationml.tags+xml"/>
  <Override PartName="/ppt/slides/slide98.xml" ContentType="application/vnd.openxmlformats-officedocument.presentationml.slide+xml"/>
  <Override PartName="/ppt/tags/tag51.xml" ContentType="application/vnd.openxmlformats-officedocument.presentationml.tags+xml"/>
  <Override PartName="/ppt/tags/tag289.xml" ContentType="application/vnd.openxmlformats-officedocument.presentationml.tags+xml"/>
  <Override PartName="/ppt/tags/tag305.xml" ContentType="application/vnd.openxmlformats-officedocument.presentationml.tags+xml"/>
  <Override PartName="/ppt/tags/tag352.xml" ContentType="application/vnd.openxmlformats-officedocument.presentationml.tags+xml"/>
  <Override PartName="/ppt/tags/tag144.xml" ContentType="application/vnd.openxmlformats-officedocument.presentationml.tags+xml"/>
  <Override PartName="/ppt/tags/tag191.xml" ContentType="application/vnd.openxmlformats-officedocument.presentationml.tags+xml"/>
  <Override PartName="/ppt/tags/tag330.xml" ContentType="application/vnd.openxmlformats-officedocument.presentationml.tags+xml"/>
  <Override PartName="/ppt/tags/tag428.xml" ContentType="application/vnd.openxmlformats-officedocument.presentationml.tags+xml"/>
  <Override PartName="/ppt/tags/tag475.xml" ContentType="application/vnd.openxmlformats-officedocument.presentationml.tag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tags/tag122.xml" ContentType="application/vnd.openxmlformats-officedocument.presentationml.tags+xml"/>
  <Override PartName="/ppt/tags/tag267.xml" ContentType="application/vnd.openxmlformats-officedocument.presentationml.tags+xml"/>
  <Override PartName="/ppt/tags/tag406.xml" ContentType="application/vnd.openxmlformats-officedocument.presentationml.tags+xml"/>
  <Override PartName="/ppt/tags/tag453.xml" ContentType="application/vnd.openxmlformats-officedocument.presentationml.tags+xml"/>
  <Override PartName="/ppt/slides/slide4.xml" ContentType="application/vnd.openxmlformats-officedocument.presentationml.slide+xml"/>
  <Override PartName="/ppt/slides/slide54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89.xml" ContentType="application/vnd.openxmlformats-officedocument.presentationml.tags+xml"/>
  <Override PartName="/ppt/tags/tag245.xml" ContentType="application/vnd.openxmlformats-officedocument.presentationml.tags+xml"/>
  <Override PartName="/ppt/tags/tag292.xml" ContentType="application/vnd.openxmlformats-officedocument.presentationml.tags+xml"/>
  <Override PartName="/ppt/tags/tag100.xml" ContentType="application/vnd.openxmlformats-officedocument.presentationml.tags+xml"/>
  <Override PartName="/ppt/tags/tag368.xml" ContentType="application/vnd.openxmlformats-officedocument.presentationml.tags+xml"/>
  <Override PartName="/ppt/tags/tag431.xml" ContentType="application/vnd.openxmlformats-officedocument.presentationml.tags+xml"/>
  <Override PartName="/ppt/slides/slide32.xml" ContentType="application/vnd.openxmlformats-officedocument.presentationml.slide+xml"/>
  <Override PartName="/ppt/tags/tag67.xml" ContentType="application/vnd.openxmlformats-officedocument.presentationml.tags+xml"/>
  <Override PartName="/ppt/tags/tag223.xml" ContentType="application/vnd.openxmlformats-officedocument.presentationml.tags+xml"/>
  <Override PartName="/ppt/tags/tag270.xml" ContentType="application/vnd.openxmlformats-officedocument.presentationml.tags+xml"/>
  <Override PartName="/ppt/slides/slide10.xml" ContentType="application/vnd.openxmlformats-officedocument.presentationml.slide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201.xml" ContentType="application/vnd.openxmlformats-officedocument.presentationml.tags+xml"/>
  <Override PartName="/ppt/tags/tag346.xml" ContentType="application/vnd.openxmlformats-officedocument.presentationml.tags+xml"/>
  <Override PartName="/ppt/tags/tag393.xml" ContentType="application/vnd.openxmlformats-officedocument.presentationml.tags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ags/tag324.xml" ContentType="application/vnd.openxmlformats-officedocument.presentationml.tags+xml"/>
  <Override PartName="/ppt/tags/tag371.xml" ContentType="application/vnd.openxmlformats-officedocument.presentationml.tags+xml"/>
  <Override PartName="/ppt/tags/tag469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63.xml" ContentType="application/vnd.openxmlformats-officedocument.presentationml.tags+xml"/>
  <Override PartName="/ppt/tags/tag9.xml" ContentType="application/vnd.openxmlformats-officedocument.presentationml.tags+xml"/>
  <Override PartName="/ppt/tags/tag302.xml" ContentType="application/vnd.openxmlformats-officedocument.presentationml.tags+xml"/>
  <Override PartName="/ppt/tags/tag447.xml" ContentType="application/vnd.openxmlformats-officedocument.presentationml.tag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tags/tag141.xml" ContentType="application/vnd.openxmlformats-officedocument.presentationml.tags+xml"/>
  <Override PartName="/ppt/tags/tag239.xml" ContentType="application/vnd.openxmlformats-officedocument.presentationml.tags+xml"/>
  <Override PartName="/ppt/tags/tag286.xml" ContentType="application/vnd.openxmlformats-officedocument.presentationml.tags+xml"/>
  <Override PartName="/ppt/tags/tag425.xml" ContentType="application/vnd.openxmlformats-officedocument.presentationml.tags+xml"/>
  <Override PartName="/ppt/tags/tag472.xml" ContentType="application/vnd.openxmlformats-officedocument.presentationml.tag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tags/tag264.xml" ContentType="application/vnd.openxmlformats-officedocument.presentationml.tags+xml"/>
  <Override PartName="/ppt/tags/tag414.xml" ContentType="application/vnd.openxmlformats-officedocument.presentationml.tags+xml"/>
  <Override PartName="/ppt/tags/tag461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tags/tag206.xml" ContentType="application/vnd.openxmlformats-officedocument.presentationml.tags+xml"/>
  <Override PartName="/ppt/tags/tag253.xml" ContentType="application/vnd.openxmlformats-officedocument.presentationml.tags+xml"/>
  <Override PartName="/ppt/tags/tag387.xml" ContentType="application/vnd.openxmlformats-officedocument.presentationml.tags+xml"/>
  <Override PartName="/ppt/tags/tag398.xml" ContentType="application/vnd.openxmlformats-officedocument.presentationml.tags+xml"/>
  <Override PartName="/ppt/tags/tag403.xml" ContentType="application/vnd.openxmlformats-officedocument.presentationml.tags+xml"/>
  <Override PartName="/ppt/tags/tag450.xml" ContentType="application/vnd.openxmlformats-officedocument.presentationml.tags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179.xml" ContentType="application/vnd.openxmlformats-officedocument.presentationml.tags+xml"/>
  <Override PartName="/ppt/tags/tag231.xml" ContentType="application/vnd.openxmlformats-officedocument.presentationml.tags+xml"/>
  <Override PartName="/ppt/tags/tag242.xml" ContentType="application/vnd.openxmlformats-officedocument.presentationml.tags+xml"/>
  <Override PartName="/ppt/tags/tag329.xml" ContentType="application/vnd.openxmlformats-officedocument.presentationml.tags+xml"/>
  <Override PartName="/ppt/tags/tag376.xml" ContentType="application/vnd.openxmlformats-officedocument.presentationml.tags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168.xml" ContentType="application/vnd.openxmlformats-officedocument.presentationml.tags+xml"/>
  <Override PartName="/ppt/tags/tag220.xml" ContentType="application/vnd.openxmlformats-officedocument.presentationml.tags+xml"/>
  <Override PartName="/ppt/tags/tag318.xml" ContentType="application/vnd.openxmlformats-officedocument.presentationml.tags+xml"/>
  <Override PartName="/ppt/tags/tag365.xml" ContentType="application/vnd.openxmlformats-officedocument.presentationml.tags+xml"/>
  <Override PartName="/ppt/tags/tag53.xml" ContentType="application/vnd.openxmlformats-officedocument.presentationml.tags+xml"/>
  <Override PartName="/ppt/tags/tag157.xml" ContentType="application/vnd.openxmlformats-officedocument.presentationml.tags+xml"/>
  <Override PartName="/ppt/tags/tag307.xml" ContentType="application/vnd.openxmlformats-officedocument.presentationml.tags+xml"/>
  <Override PartName="/ppt/tags/tag343.xml" ContentType="application/vnd.openxmlformats-officedocument.presentationml.tags+xml"/>
  <Override PartName="/ppt/tags/tag354.xml" ContentType="application/vnd.openxmlformats-officedocument.presentationml.tags+xml"/>
  <Override PartName="/ppt/tags/tag390.xml" ContentType="application/vnd.openxmlformats-officedocument.presentationml.tags+xml"/>
  <Override PartName="/ppt/slides/slide89.xml" ContentType="application/vnd.openxmlformats-officedocument.presentationml.slide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  <Override PartName="/ppt/tags/tag332.xml" ContentType="application/vnd.openxmlformats-officedocument.presentationml.tags+xml"/>
  <Override PartName="/ppt/tags/tag477.xml" ContentType="application/vnd.openxmlformats-officedocument.presentationml.tags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ppt/tags/tag269.xml" ContentType="application/vnd.openxmlformats-officedocument.presentationml.tags+xml"/>
  <Override PartName="/ppt/tags/tag321.xml" ContentType="application/vnd.openxmlformats-officedocument.presentationml.tags+xml"/>
  <Override PartName="/ppt/tags/tag408.xml" ContentType="application/vnd.openxmlformats-officedocument.presentationml.tags+xml"/>
  <Override PartName="/ppt/tags/tag419.xml" ContentType="application/vnd.openxmlformats-officedocument.presentationml.tags+xml"/>
  <Override PartName="/ppt/tags/tag455.xml" ContentType="application/vnd.openxmlformats-officedocument.presentationml.tags+xml"/>
  <Override PartName="/ppt/tags/tag466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tags/tag247.xml" ContentType="application/vnd.openxmlformats-officedocument.presentationml.tags+xml"/>
  <Override PartName="/ppt/tags/tag258.xml" ContentType="application/vnd.openxmlformats-officedocument.presentationml.tags+xml"/>
  <Override PartName="/ppt/tags/tag294.xml" ContentType="application/vnd.openxmlformats-officedocument.presentationml.tags+xml"/>
  <Override PartName="/ppt/tags/tag310.xml" ContentType="application/vnd.openxmlformats-officedocument.presentationml.tags+xml"/>
  <Override PartName="/ppt/tags/tag444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tags/tag102.xml" ContentType="application/vnd.openxmlformats-officedocument.presentationml.tags+xml"/>
  <Override PartName="/ppt/tags/tag236.xml" ContentType="application/vnd.openxmlformats-officedocument.presentationml.tags+xml"/>
  <Override PartName="/ppt/tags/tag283.xml" ContentType="application/vnd.openxmlformats-officedocument.presentationml.tags+xml"/>
  <Override PartName="/ppt/tags/tag433.xml" ContentType="application/vnd.openxmlformats-officedocument.presentationml.tags+xml"/>
  <Override PartName="/ppt/tags/tag480.xml" ContentType="application/vnd.openxmlformats-officedocument.presentationml.tags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225.xml" ContentType="application/vnd.openxmlformats-officedocument.presentationml.tags+xml"/>
  <Override PartName="/ppt/tags/tag272.xml" ContentType="application/vnd.openxmlformats-officedocument.presentationml.tags+xml"/>
  <Override PartName="/ppt/tags/tag359.xml" ContentType="application/vnd.openxmlformats-officedocument.presentationml.tags+xml"/>
  <Override PartName="/ppt/tags/tag411.xml" ContentType="application/vnd.openxmlformats-officedocument.presentationml.tags+xml"/>
  <Override PartName="/ppt/tags/tag42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tags/tag47.xml" ContentType="application/vnd.openxmlformats-officedocument.presentationml.tags+xml"/>
  <Override PartName="/ppt/tags/tag94.xml" ContentType="application/vnd.openxmlformats-officedocument.presentationml.tags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tags/tag250.xml" ContentType="application/vnd.openxmlformats-officedocument.presentationml.tags+xml"/>
  <Override PartName="/ppt/tags/tag261.xml" ContentType="application/vnd.openxmlformats-officedocument.presentationml.tags+xml"/>
  <Override PartName="/ppt/tags/tag348.xml" ContentType="application/vnd.openxmlformats-officedocument.presentationml.tags+xml"/>
  <Override PartName="/ppt/tags/tag395.xml" ContentType="application/vnd.openxmlformats-officedocument.presentationml.tags+xml"/>
  <Override PartName="/ppt/tags/tag400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36.xml" ContentType="application/vnd.openxmlformats-officedocument.presentationml.tags+xml"/>
  <Override PartName="/ppt/tags/tag83.xml" ContentType="application/vnd.openxmlformats-officedocument.presentationml.tags+xml"/>
  <Override PartName="/ppt/tags/tag187.xml" ContentType="application/vnd.openxmlformats-officedocument.presentationml.tags+xml"/>
  <Override PartName="/ppt/tags/tag337.xml" ContentType="application/vnd.openxmlformats-officedocument.presentationml.tags+xml"/>
  <Override PartName="/ppt/tags/tag384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315.xml" ContentType="application/vnd.openxmlformats-officedocument.presentationml.tags+xml"/>
  <Override PartName="/ppt/tags/tag326.xml" ContentType="application/vnd.openxmlformats-officedocument.presentationml.tags+xml"/>
  <Override PartName="/ppt/tags/tag362.xml" ContentType="application/vnd.openxmlformats-officedocument.presentationml.tags+xml"/>
  <Override PartName="/ppt/tags/tag373.xml" ContentType="application/vnd.openxmlformats-officedocument.presentationml.tags+xml"/>
  <Override PartName="/ppt/slides/slide109.xml" ContentType="application/vnd.openxmlformats-officedocument.presentationml.slide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ags/tag154.xml" ContentType="application/vnd.openxmlformats-officedocument.presentationml.tags+xml"/>
  <Override PartName="/ppt/tags/tag299.xml" ContentType="application/vnd.openxmlformats-officedocument.presentationml.tags+xml"/>
  <Override PartName="/ppt/tags/tag304.xml" ContentType="application/vnd.openxmlformats-officedocument.presentationml.tags+xml"/>
  <Override PartName="/ppt/tags/tag351.xml" ContentType="application/vnd.openxmlformats-officedocument.presentationml.tags+xml"/>
  <Override PartName="/ppt/tags/tag438.xml" ContentType="application/vnd.openxmlformats-officedocument.presentationml.tags+xml"/>
  <Override PartName="/ppt/tags/tag449.xml" ContentType="application/vnd.openxmlformats-officedocument.presentationml.tags+xml"/>
  <Override PartName="/ppt/tags/tag485.xml" ContentType="application/vnd.openxmlformats-officedocument.presentationml.tags+xml"/>
  <Override PartName="/ppt/slides/slide97.xml" ContentType="application/vnd.openxmlformats-officedocument.presentationml.slide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tags/tag277.xml" ContentType="application/vnd.openxmlformats-officedocument.presentationml.tags+xml"/>
  <Override PartName="/ppt/tags/tag288.xml" ContentType="application/vnd.openxmlformats-officedocument.presentationml.tags+xml"/>
  <Override PartName="/ppt/tags/tag340.xml" ContentType="application/vnd.openxmlformats-officedocument.presentationml.tags+xml"/>
  <Override PartName="/ppt/tags/tag427.xml" ContentType="application/vnd.openxmlformats-officedocument.presentationml.tags+xml"/>
  <Override PartName="/ppt/tags/tag474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ags/tag132.xml" ContentType="application/vnd.openxmlformats-officedocument.presentationml.tags+xml"/>
  <Override PartName="/ppt/tags/tag219.xml" ContentType="application/vnd.openxmlformats-officedocument.presentationml.tags+xml"/>
  <Override PartName="/ppt/tags/tag266.xml" ContentType="application/vnd.openxmlformats-officedocument.presentationml.tags+xml"/>
  <Override PartName="/ppt/tags/tag416.xml" ContentType="application/vnd.openxmlformats-officedocument.presentationml.tags+xml"/>
  <Override PartName="/ppt/tags/tag463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tags/tag208.xml" ContentType="application/vnd.openxmlformats-officedocument.presentationml.tags+xml"/>
  <Override PartName="/ppt/tags/tag255.xml" ContentType="application/vnd.openxmlformats-officedocument.presentationml.tags+xml"/>
  <Override PartName="/ppt/tags/tag389.xml" ContentType="application/vnd.openxmlformats-officedocument.presentationml.tags+xml"/>
  <Override PartName="/ppt/tags/tag405.xml" ContentType="application/vnd.openxmlformats-officedocument.presentationml.tags+xml"/>
  <Override PartName="/ppt/tags/tag452.xml" ContentType="application/vnd.openxmlformats-officedocument.presentationml.tags+xml"/>
  <Override PartName="/ppt/slides/slide53.xml" ContentType="application/vnd.openxmlformats-officedocument.presentationml.slide+xml"/>
  <Override PartName="/ppt/tags/tag3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tags/tag233.xml" ContentType="application/vnd.openxmlformats-officedocument.presentationml.tags+xml"/>
  <Override PartName="/ppt/tags/tag244.xml" ContentType="application/vnd.openxmlformats-officedocument.presentationml.tags+xml"/>
  <Override PartName="/ppt/tags/tag280.xml" ContentType="application/vnd.openxmlformats-officedocument.presentationml.tags+xml"/>
  <Override PartName="/ppt/tags/tag291.xml" ContentType="application/vnd.openxmlformats-officedocument.presentationml.tags+xml"/>
  <Override PartName="/ppt/tags/tag378.xml" ContentType="application/vnd.openxmlformats-officedocument.presentationml.tags+xml"/>
  <Override PartName="/ppt/tags/tag430.xml" ContentType="application/vnd.openxmlformats-officedocument.presentationml.tags+xml"/>
  <Override PartName="/ppt/tags/tag441.xml" ContentType="application/vnd.openxmlformats-officedocument.presentationml.tags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tags/tag222.xml" ContentType="application/vnd.openxmlformats-officedocument.presentationml.tags+xml"/>
  <Override PartName="/ppt/tags/tag367.xml" ContentType="application/vnd.openxmlformats-officedocument.presentationml.tags+xml"/>
  <Override PartName="/ppt/slides/slide20.xml" ContentType="application/vnd.openxmlformats-officedocument.presentationml.slide+xml"/>
  <Override PartName="/ppt/tags/tag55.xml" ContentType="application/vnd.openxmlformats-officedocument.presentationml.tags+xml"/>
  <Override PartName="/ppt/tags/tag159.xml" ContentType="application/vnd.openxmlformats-officedocument.presentationml.tags+xml"/>
  <Override PartName="/ppt/tags/tag211.xml" ContentType="application/vnd.openxmlformats-officedocument.presentationml.tags+xml"/>
  <Override PartName="/ppt/tags/tag309.xml" ContentType="application/vnd.openxmlformats-officedocument.presentationml.tags+xml"/>
  <Override PartName="/ppt/tags/tag345.xml" ContentType="application/vnd.openxmlformats-officedocument.presentationml.tags+xml"/>
  <Override PartName="/ppt/tags/tag356.xml" ContentType="application/vnd.openxmlformats-officedocument.presentationml.tags+xml"/>
  <Override PartName="/ppt/tags/tag392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334.xml" ContentType="application/vnd.openxmlformats-officedocument.presentationml.tags+xml"/>
  <Override PartName="/ppt/tags/tag381.xml" ContentType="application/vnd.openxmlformats-officedocument.presentationml.tags+xml"/>
  <Override PartName="/ppt/tags/tag479.xml" ContentType="application/vnd.openxmlformats-officedocument.presentationml.tags+xml"/>
  <Override PartName="/ppt/tags/tag22.xml" ContentType="application/vnd.openxmlformats-officedocument.presentationml.tags+xml"/>
  <Override PartName="/ppt/tags/tag126.xml" ContentType="application/vnd.openxmlformats-officedocument.presentationml.tags+xml"/>
  <Override PartName="/ppt/tags/tag173.xml" ContentType="application/vnd.openxmlformats-officedocument.presentationml.tags+xml"/>
  <Override PartName="/ppt/tags/tag323.xml" ContentType="application/vnd.openxmlformats-officedocument.presentationml.tags+xml"/>
  <Override PartName="/ppt/tags/tag370.xml" ContentType="application/vnd.openxmlformats-officedocument.presentationml.tags+xml"/>
  <Override PartName="/ppt/tags/tag457.xml" ContentType="application/vnd.openxmlformats-officedocument.presentationml.tags+xml"/>
  <Override PartName="/ppt/tags/tag468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62.xml" ContentType="application/vnd.openxmlformats-officedocument.presentationml.tags+xml"/>
  <Override PartName="/ppt/tags/tag249.xml" ContentType="application/vnd.openxmlformats-officedocument.presentationml.tags+xml"/>
  <Override PartName="/ppt/tags/tag296.xml" ContentType="application/vnd.openxmlformats-officedocument.presentationml.tags+xml"/>
  <Override PartName="/ppt/tags/tag301.xml" ContentType="application/vnd.openxmlformats-officedocument.presentationml.tags+xml"/>
  <Override PartName="/ppt/tags/tag312.xml" ContentType="application/vnd.openxmlformats-officedocument.presentationml.tags+xml"/>
  <Override PartName="/ppt/tags/tag446.xml" ContentType="application/vnd.openxmlformats-officedocument.presentationml.tags+xml"/>
  <Override PartName="/ppt/slides/slide58.xml" ContentType="application/vnd.openxmlformats-officedocument.presentationml.slide+xml"/>
  <Override PartName="/ppt/tags/tag104.xml" ContentType="application/vnd.openxmlformats-officedocument.presentationml.tags+xml"/>
  <Override PartName="/ppt/tags/tag151.xml" ContentType="application/vnd.openxmlformats-officedocument.presentationml.tags+xml"/>
  <Override PartName="/ppt/tags/tag435.xml" ContentType="application/vnd.openxmlformats-officedocument.presentationml.tags+xml"/>
  <Override PartName="/ppt/tags/tag482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tags/tag227.xml" ContentType="application/vnd.openxmlformats-officedocument.presentationml.tags+xml"/>
  <Override PartName="/ppt/tags/tag274.xml" ContentType="application/vnd.openxmlformats-officedocument.presentationml.tags+xml"/>
  <Override PartName="/ppt/tags/tag413.xml" ContentType="application/vnd.openxmlformats-officedocument.presentationml.tags+xml"/>
  <Override PartName="/ppt/tags/tag460.xml" ContentType="application/vnd.openxmlformats-officedocument.presentationml.tags+xml"/>
  <Override PartName="/ppt/tags/tag49.xml" ContentType="application/vnd.openxmlformats-officedocument.presentationml.tags+xml"/>
  <Override PartName="/ppt/tags/tag96.xml" ContentType="application/vnd.openxmlformats-officedocument.presentationml.tags+xml"/>
  <Override PartName="/ppt/tags/tag205.xml" ContentType="application/vnd.openxmlformats-officedocument.presentationml.tags+xml"/>
  <Override PartName="/ppt/tags/tag252.xml" ContentType="application/vnd.openxmlformats-officedocument.presentationml.tags+xml"/>
  <Override PartName="/ppt/tags/tag397.xml" ContentType="application/vnd.openxmlformats-officedocument.presentationml.tags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89.xml" ContentType="application/vnd.openxmlformats-officedocument.presentationml.tags+xml"/>
  <Override PartName="/ppt/tableStyles.xml" ContentType="application/vnd.openxmlformats-officedocument.presentationml.tableStyles+xml"/>
  <Override PartName="/ppt/tags/tag27.xml" ContentType="application/vnd.openxmlformats-officedocument.presentationml.tags+xml"/>
  <Override PartName="/ppt/tags/tag74.xml" ContentType="application/vnd.openxmlformats-officedocument.presentationml.tags+xml"/>
  <Override PartName="/ppt/tags/tag230.xml" ContentType="application/vnd.openxmlformats-officedocument.presentationml.tags+xml"/>
  <Override PartName="/ppt/tags/tag328.xml" ContentType="application/vnd.openxmlformats-officedocument.presentationml.tags+xml"/>
  <Override PartName="/ppt/tags/tag375.xml" ContentType="application/vnd.openxmlformats-officedocument.presentationml.tags+xml"/>
  <Override PartName="/ppt/tags/tag52.xml" ContentType="application/vnd.openxmlformats-officedocument.presentationml.tags+xml"/>
  <Override PartName="/ppt/tags/tag167.xml" ContentType="application/vnd.openxmlformats-officedocument.presentationml.tags+xml"/>
  <Override PartName="/ppt/tags/tag306.xml" ContentType="application/vnd.openxmlformats-officedocument.presentationml.tags+xml"/>
  <Override PartName="/ppt/tags/tag353.xml" ContentType="application/vnd.openxmlformats-officedocument.presentationml.tags+xml"/>
  <Override PartName="/ppt/slides/slide99.xml" ContentType="application/vnd.openxmlformats-officedocument.presentationml.slide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tags/tag429.xml" ContentType="application/vnd.openxmlformats-officedocument.presentationml.tags+xml"/>
  <Override PartName="/ppt/tags/tag476.xml" ContentType="application/vnd.openxmlformats-officedocument.presentationml.tags+xml"/>
  <Override PartName="/ppt/slides/slide77.xml" ContentType="application/vnd.openxmlformats-officedocument.presentationml.slide+xml"/>
  <Override PartName="/ppt/tags/tag30.xml" ContentType="application/vnd.openxmlformats-officedocument.presentationml.tags+xml"/>
  <Override PartName="/ppt/tags/tag268.xml" ContentType="application/vnd.openxmlformats-officedocument.presentationml.tags+xml"/>
  <Override PartName="/ppt/tags/tag331.xml" ContentType="application/vnd.openxmlformats-officedocument.presentationml.tags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tags/tag407.xml" ContentType="application/vnd.openxmlformats-officedocument.presentationml.tags+xml"/>
  <Override PartName="/ppt/tags/tag454.xml" ContentType="application/vnd.openxmlformats-officedocument.presentationml.tags+xml"/>
  <Override PartName="/ppt/slides/slide55.xml" ContentType="application/vnd.openxmlformats-officedocument.presentationml.slide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tags/tag293.xml" ContentType="application/vnd.openxmlformats-officedocument.presentationml.tags+xml"/>
  <Override PartName="/ppt/tags/tag432.xml" ContentType="application/vnd.openxmlformats-officedocument.presentationml.tags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tags/tag68.xml" ContentType="application/vnd.openxmlformats-officedocument.presentationml.tags+xml"/>
  <Override PartName="/ppt/tags/tag224.xml" ContentType="application/vnd.openxmlformats-officedocument.presentationml.tags+xml"/>
  <Override PartName="/ppt/tags/tag271.xml" ContentType="application/vnd.openxmlformats-officedocument.presentationml.tags+xml"/>
  <Override PartName="/ppt/tags/tag369.xml" ContentType="application/vnd.openxmlformats-officedocument.presentationml.tags+xml"/>
  <Override PartName="/ppt/presentation.xml" ContentType="application/vnd.openxmlformats-officedocument.presentationml.presentation.main+xml"/>
  <Override PartName="/ppt/tags/tag347.xml" ContentType="application/vnd.openxmlformats-officedocument.presentationml.tags+xml"/>
  <Override PartName="/ppt/tags/tag394.xml" ContentType="application/vnd.openxmlformats-officedocument.presentationml.tags+xml"/>
  <Override PartName="/ppt/tags/tag410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46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202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325.xml" ContentType="application/vnd.openxmlformats-officedocument.presentationml.tags+xml"/>
  <Override PartName="/ppt/tags/tag372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tags/tag448.xml" ContentType="application/vnd.openxmlformats-officedocument.presentationml.tags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tags/tag142.xml" ContentType="application/vnd.openxmlformats-officedocument.presentationml.tags+xml"/>
  <Override PartName="/ppt/tags/tag287.xml" ContentType="application/vnd.openxmlformats-officedocument.presentationml.tags+xml"/>
  <Override PartName="/ppt/tags/tag303.xml" ContentType="application/vnd.openxmlformats-officedocument.presentationml.tags+xml"/>
  <Override PartName="/ppt/tags/tag350.xml" ContentType="application/vnd.openxmlformats-officedocument.presentationml.tags+xml"/>
  <Override PartName="/ppt/tags/tag426.xml" ContentType="application/vnd.openxmlformats-officedocument.presentationml.tags+xml"/>
  <Override PartName="/ppt/tags/tag473.xml" ContentType="application/vnd.openxmlformats-officedocument.presentationml.tag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ags/tag120.xml" ContentType="application/vnd.openxmlformats-officedocument.presentationml.tags+xml"/>
  <Override PartName="/ppt/tags/tag218.xml" ContentType="application/vnd.openxmlformats-officedocument.presentationml.tags+xml"/>
  <Override PartName="/ppt/tags/tag265.xml" ContentType="application/vnd.openxmlformats-officedocument.presentationml.tags+xml"/>
  <Override PartName="/ppt/tags/tag404.xml" ContentType="application/vnd.openxmlformats-officedocument.presentationml.tags+xml"/>
  <Override PartName="/ppt/tags/tag451.xml" ContentType="application/vnd.openxmlformats-officedocument.presentationml.tags+xml"/>
  <Override PartName="/ppt/slides/slide2.xml" ContentType="application/vnd.openxmlformats-officedocument.presentationml.slide+xml"/>
  <Override PartName="/ppt/slides/slide52.xml" ContentType="application/vnd.openxmlformats-officedocument.presentationml.slide+xml"/>
  <Override PartName="/ppt/slides/slide100.xml" ContentType="application/vnd.openxmlformats-officedocument.presentationml.slide+xml"/>
  <Override PartName="/ppt/tags/tag87.xml" ContentType="application/vnd.openxmlformats-officedocument.presentationml.tags+xml"/>
  <Override PartName="/ppt/tags/tag243.xml" ContentType="application/vnd.openxmlformats-officedocument.presentationml.tags+xml"/>
  <Override PartName="/ppt/tags/tag290.xml" ContentType="application/vnd.openxmlformats-officedocument.presentationml.tags+xml"/>
  <Override PartName="/ppt/tags/tag388.xml" ContentType="application/vnd.openxmlformats-officedocument.presentationml.tags+xml"/>
  <Override PartName="/ppt/tags/tag319.xml" ContentType="application/vnd.openxmlformats-officedocument.presentationml.tags+xml"/>
  <Override PartName="/ppt/tags/tag366.xml" ContentType="application/vnd.openxmlformats-officedocument.presentationml.tags+xml"/>
  <Override PartName="/ppt/slides/slide30.xml" ContentType="application/vnd.openxmlformats-officedocument.presentationml.slide+xml"/>
  <Override PartName="/ppt/tags/tag18.xml" ContentType="application/vnd.openxmlformats-officedocument.presentationml.tags+xml"/>
  <Override PartName="/ppt/tags/tag65.xml" ContentType="application/vnd.openxmlformats-officedocument.presentationml.tags+xml"/>
  <Override PartName="/ppt/tags/tag158.xml" ContentType="application/vnd.openxmlformats-officedocument.presentationml.tags+xml"/>
  <Override PartName="/ppt/tags/tag221.xml" ContentType="application/vnd.openxmlformats-officedocument.presentationml.tags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ppt/tags/tag344.xml" ContentType="application/vnd.openxmlformats-officedocument.presentationml.tags+xml"/>
  <Override PartName="/ppt/tags/tag391.xml" ContentType="application/vnd.openxmlformats-officedocument.presentationml.tags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tags/tag322.xml" ContentType="application/vnd.openxmlformats-officedocument.presentationml.tags+xml"/>
  <Override PartName="/ppt/tags/tag467.xml" ContentType="application/vnd.openxmlformats-officedocument.presentationml.tags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tags/tag21.xml" ContentType="application/vnd.openxmlformats-officedocument.presentationml.tags+xml"/>
  <Override PartName="/ppt/tags/tag114.xml" ContentType="application/vnd.openxmlformats-officedocument.presentationml.tags+xml"/>
  <Override PartName="/ppt/tags/tag161.xml" ContentType="application/vnd.openxmlformats-officedocument.presentationml.tags+xml"/>
  <Override PartName="/ppt/tags/tag259.xml" ContentType="application/vnd.openxmlformats-officedocument.presentationml.tags+xml"/>
  <Override PartName="/ppt/tags/tag7.xml" ContentType="application/vnd.openxmlformats-officedocument.presentationml.tags+xml"/>
  <Override PartName="/ppt/tags/tag300.xml" ContentType="application/vnd.openxmlformats-officedocument.presentationml.tags+xml"/>
  <Override PartName="/ppt/tags/tag445.xml" ContentType="application/vnd.openxmlformats-officedocument.presentationml.tags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tags/tag237.xml" ContentType="application/vnd.openxmlformats-officedocument.presentationml.tags+xml"/>
  <Override PartName="/ppt/tags/tag284.xml" ContentType="application/vnd.openxmlformats-officedocument.presentationml.tags+xml"/>
  <Override PartName="/ppt/tags/tag423.xml" ContentType="application/vnd.openxmlformats-officedocument.presentationml.tags+xml"/>
  <Override PartName="/ppt/tags/tag470.xml" ContentType="application/vnd.openxmlformats-officedocument.presentationml.tags+xml"/>
  <Override PartName="/ppt/slides/slide24.xml" ContentType="application/vnd.openxmlformats-officedocument.presentationml.slide+xml"/>
  <Override PartName="/ppt/slides/slide71.xml" ContentType="application/vnd.openxmlformats-officedocument.presentationml.slide+xml"/>
  <Override PartName="/ppt/tags/tag59.xml" ContentType="application/vnd.openxmlformats-officedocument.presentationml.tags+xml"/>
  <Override PartName="/ppt/tags/tag215.xml" ContentType="application/vnd.openxmlformats-officedocument.presentationml.tags+xml"/>
  <Override PartName="/ppt/tags/tag262.xml" ContentType="application/vnd.openxmlformats-officedocument.presentationml.tags+xml"/>
  <Override PartName="/ppt/slideLayouts/slideLayout1.xml" ContentType="application/vnd.openxmlformats-officedocument.presentationml.slideLayout+xml"/>
  <Override PartName="/ppt/tags/tag37.xml" ContentType="application/vnd.openxmlformats-officedocument.presentationml.tags+xml"/>
  <Override PartName="/ppt/tags/tag84.xml" ContentType="application/vnd.openxmlformats-officedocument.presentationml.tags+xml"/>
  <Override PartName="/ppt/tags/tag199.xml" ContentType="application/vnd.openxmlformats-officedocument.presentationml.tags+xml"/>
  <Override PartName="/ppt/tags/tag338.xml" ContentType="application/vnd.openxmlformats-officedocument.presentationml.tags+xml"/>
  <Override PartName="/ppt/tags/tag385.xml" ContentType="application/vnd.openxmlformats-officedocument.presentationml.tags+xml"/>
  <Override PartName="/ppt/tags/tag401.xml" ContentType="application/vnd.openxmlformats-officedocument.presentationml.tags+xml"/>
  <Override PartName="/ppt/tags/tag177.xml" ContentType="application/vnd.openxmlformats-officedocument.presentationml.tags+xml"/>
  <Override PartName="/ppt/tags/tag240.xml" ContentType="application/vnd.openxmlformats-officedocument.presentationml.tag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tags/tag316.xml" ContentType="application/vnd.openxmlformats-officedocument.presentationml.tags+xml"/>
  <Override PartName="/ppt/tags/tag363.xml" ContentType="application/vnd.openxmlformats-officedocument.presentationml.tags+xml"/>
  <Override PartName="/ppt/tags/tag40.xml" ContentType="application/vnd.openxmlformats-officedocument.presentationml.tags+xml"/>
  <Override PartName="/ppt/tags/tag108.xml" ContentType="application/vnd.openxmlformats-officedocument.presentationml.tags+xml"/>
  <Override PartName="/ppt/tags/tag155.xml" ContentType="application/vnd.openxmlformats-officedocument.presentationml.tags+xml"/>
  <Override PartName="/ppt/tags/tag341.xml" ContentType="application/vnd.openxmlformats-officedocument.presentationml.tags+xml"/>
  <Override PartName="/ppt/tags/tag439.xml" ContentType="application/vnd.openxmlformats-officedocument.presentationml.tags+xml"/>
  <Override PartName="/ppt/tags/tag486.xml" ContentType="application/vnd.openxmlformats-officedocument.presentationml.tags+xml"/>
  <Override PartName="/ppt/slides/slide87.xml" ContentType="application/vnd.openxmlformats-officedocument.presentationml.slide+xml"/>
  <Override PartName="/ppt/tags/tag133.xml" ContentType="application/vnd.openxmlformats-officedocument.presentationml.tags+xml"/>
  <Override PartName="/ppt/tags/tag180.xml" ContentType="application/vnd.openxmlformats-officedocument.presentationml.tags+xml"/>
  <Override PartName="/ppt/tags/tag278.xml" ContentType="application/vnd.openxmlformats-officedocument.presentationml.tags+xml"/>
  <Override PartName="/ppt/tags/tag417.xml" ContentType="application/vnd.openxmlformats-officedocument.presentationml.tags+xml"/>
  <Override PartName="/ppt/slides/slide113.xml" ContentType="application/vnd.openxmlformats-officedocument.presentationml.slide+xml"/>
  <Override PartName="/ppt/tags/tag209.xml" ContentType="application/vnd.openxmlformats-officedocument.presentationml.tags+xml"/>
  <Override PartName="/ppt/tags/tag256.xml" ContentType="application/vnd.openxmlformats-officedocument.presentationml.tags+xml"/>
  <Override PartName="/ppt/tags/tag464.xml" ContentType="application/vnd.openxmlformats-officedocument.presentationml.tags+xml"/>
  <Override PartName="/ppt/slides/slide18.xml" ContentType="application/vnd.openxmlformats-officedocument.presentationml.slide+xml"/>
  <Override PartName="/ppt/slides/slide65.xml" ContentType="application/vnd.openxmlformats-officedocument.presentationml.slide+xml"/>
  <Override PartName="/ppt/tags/tag4.xml" ContentType="application/vnd.openxmlformats-officedocument.presentationml.tags+xml"/>
  <Override PartName="/ppt/tags/tag111.xml" ContentType="application/vnd.openxmlformats-officedocument.presentationml.tags+xml"/>
  <Override PartName="/ppt/tags/tag442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234.xml" ContentType="application/vnd.openxmlformats-officedocument.presentationml.tags+xml"/>
  <Override PartName="/ppt/tags/tag281.xml" ContentType="application/vnd.openxmlformats-officedocument.presentationml.tags+xml"/>
  <Override PartName="/ppt/tags/tag379.xml" ContentType="application/vnd.openxmlformats-officedocument.presentationml.tags+xml"/>
  <Override PartName="/ppt/tags/tag56.xml" ContentType="application/vnd.openxmlformats-officedocument.presentationml.tags+xml"/>
  <Override PartName="/ppt/tags/tag357.xml" ContentType="application/vnd.openxmlformats-officedocument.presentationml.tags+xml"/>
  <Override PartName="/ppt/tags/tag420.xml" ContentType="application/vnd.openxmlformats-officedocument.presentationml.tags+xml"/>
  <Override PartName="/ppt/slides/slide21.xml" ContentType="application/vnd.openxmlformats-officedocument.presentationml.slide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12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335.xml" ContentType="application/vnd.openxmlformats-officedocument.presentationml.tags+xml"/>
  <Override PartName="/ppt/tags/tag382.xml" ContentType="application/vnd.openxmlformats-officedocument.presentationml.tags+xml"/>
  <Override PartName="/ppt/tags/tag12.xml" ContentType="application/vnd.openxmlformats-officedocument.presentationml.tags+xml"/>
  <Override PartName="/ppt/tags/tag127.xml" ContentType="application/vnd.openxmlformats-officedocument.presentationml.tags+xml"/>
  <Override PartName="/ppt/tags/tag174.xml" ContentType="application/vnd.openxmlformats-officedocument.presentationml.tags+xml"/>
  <Override PartName="/ppt/tags/tag313.xml" ContentType="application/vnd.openxmlformats-officedocument.presentationml.tags+xml"/>
  <Override PartName="/ppt/tags/tag360.xml" ContentType="application/vnd.openxmlformats-officedocument.presentationml.tags+xml"/>
  <Override PartName="/ppt/tags/tag458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tags/tag297.xml" ContentType="application/vnd.openxmlformats-officedocument.presentationml.tags+xml"/>
  <Override PartName="/ppt/tags/tag436.xml" ContentType="application/vnd.openxmlformats-officedocument.presentationml.tags+xml"/>
  <Override PartName="/ppt/tags/tag483.xml" ContentType="application/vnd.openxmlformats-officedocument.presentationml.tags+xml"/>
  <Override PartName="/ppt/tags/tag228.xml" ContentType="application/vnd.openxmlformats-officedocument.presentationml.tags+xml"/>
  <Override PartName="/ppt/tags/tag27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303" r:id="rId4"/>
    <p:sldId id="302" r:id="rId5"/>
    <p:sldId id="258" r:id="rId6"/>
    <p:sldId id="304" r:id="rId7"/>
    <p:sldId id="305" r:id="rId8"/>
    <p:sldId id="259" r:id="rId9"/>
    <p:sldId id="306" r:id="rId10"/>
    <p:sldId id="307" r:id="rId11"/>
    <p:sldId id="260" r:id="rId12"/>
    <p:sldId id="308" r:id="rId13"/>
    <p:sldId id="309" r:id="rId14"/>
    <p:sldId id="261" r:id="rId15"/>
    <p:sldId id="310" r:id="rId16"/>
    <p:sldId id="311" r:id="rId17"/>
    <p:sldId id="262" r:id="rId18"/>
    <p:sldId id="312" r:id="rId19"/>
    <p:sldId id="313" r:id="rId20"/>
    <p:sldId id="263" r:id="rId21"/>
    <p:sldId id="315" r:id="rId22"/>
    <p:sldId id="314" r:id="rId23"/>
    <p:sldId id="264" r:id="rId24"/>
    <p:sldId id="316" r:id="rId25"/>
    <p:sldId id="317" r:id="rId26"/>
    <p:sldId id="267" r:id="rId27"/>
    <p:sldId id="318" r:id="rId28"/>
    <p:sldId id="319" r:id="rId29"/>
    <p:sldId id="268" r:id="rId30"/>
    <p:sldId id="321" r:id="rId31"/>
    <p:sldId id="320" r:id="rId32"/>
    <p:sldId id="269" r:id="rId33"/>
    <p:sldId id="322" r:id="rId34"/>
    <p:sldId id="323" r:id="rId35"/>
    <p:sldId id="270" r:id="rId36"/>
    <p:sldId id="325" r:id="rId37"/>
    <p:sldId id="324" r:id="rId38"/>
    <p:sldId id="271" r:id="rId39"/>
    <p:sldId id="327" r:id="rId40"/>
    <p:sldId id="326" r:id="rId41"/>
    <p:sldId id="272" r:id="rId42"/>
    <p:sldId id="328" r:id="rId43"/>
    <p:sldId id="329" r:id="rId44"/>
    <p:sldId id="273" r:id="rId45"/>
    <p:sldId id="330" r:id="rId46"/>
    <p:sldId id="331" r:id="rId47"/>
    <p:sldId id="274" r:id="rId48"/>
    <p:sldId id="332" r:id="rId49"/>
    <p:sldId id="333" r:id="rId50"/>
    <p:sldId id="275" r:id="rId51"/>
    <p:sldId id="334" r:id="rId52"/>
    <p:sldId id="335" r:id="rId53"/>
    <p:sldId id="276" r:id="rId54"/>
    <p:sldId id="336" r:id="rId55"/>
    <p:sldId id="337" r:id="rId56"/>
    <p:sldId id="277" r:id="rId57"/>
    <p:sldId id="338" r:id="rId58"/>
    <p:sldId id="339" r:id="rId59"/>
    <p:sldId id="278" r:id="rId60"/>
    <p:sldId id="341" r:id="rId61"/>
    <p:sldId id="340" r:id="rId62"/>
    <p:sldId id="279" r:id="rId63"/>
    <p:sldId id="343" r:id="rId64"/>
    <p:sldId id="342" r:id="rId65"/>
    <p:sldId id="280" r:id="rId66"/>
    <p:sldId id="344" r:id="rId67"/>
    <p:sldId id="345" r:id="rId68"/>
    <p:sldId id="281" r:id="rId69"/>
    <p:sldId id="346" r:id="rId70"/>
    <p:sldId id="347" r:id="rId71"/>
    <p:sldId id="282" r:id="rId72"/>
    <p:sldId id="348" r:id="rId73"/>
    <p:sldId id="349" r:id="rId74"/>
    <p:sldId id="283" r:id="rId75"/>
    <p:sldId id="351" r:id="rId76"/>
    <p:sldId id="350" r:id="rId77"/>
    <p:sldId id="285" r:id="rId78"/>
    <p:sldId id="352" r:id="rId79"/>
    <p:sldId id="353" r:id="rId80"/>
    <p:sldId id="286" r:id="rId81"/>
    <p:sldId id="354" r:id="rId82"/>
    <p:sldId id="355" r:id="rId83"/>
    <p:sldId id="287" r:id="rId84"/>
    <p:sldId id="357" r:id="rId85"/>
    <p:sldId id="356" r:id="rId86"/>
    <p:sldId id="289" r:id="rId87"/>
    <p:sldId id="358" r:id="rId88"/>
    <p:sldId id="359" r:id="rId89"/>
    <p:sldId id="290" r:id="rId90"/>
    <p:sldId id="360" r:id="rId91"/>
    <p:sldId id="361" r:id="rId92"/>
    <p:sldId id="292" r:id="rId93"/>
    <p:sldId id="293" r:id="rId94"/>
    <p:sldId id="362" r:id="rId95"/>
    <p:sldId id="363" r:id="rId96"/>
    <p:sldId id="294" r:id="rId97"/>
    <p:sldId id="364" r:id="rId98"/>
    <p:sldId id="365" r:id="rId99"/>
    <p:sldId id="296" r:id="rId100"/>
    <p:sldId id="366" r:id="rId101"/>
    <p:sldId id="367" r:id="rId102"/>
    <p:sldId id="297" r:id="rId103"/>
    <p:sldId id="368" r:id="rId104"/>
    <p:sldId id="369" r:id="rId105"/>
    <p:sldId id="298" r:id="rId106"/>
    <p:sldId id="370" r:id="rId107"/>
    <p:sldId id="371" r:id="rId108"/>
    <p:sldId id="299" r:id="rId109"/>
    <p:sldId id="372" r:id="rId110"/>
    <p:sldId id="373" r:id="rId111"/>
    <p:sldId id="300" r:id="rId112"/>
    <p:sldId id="374" r:id="rId113"/>
    <p:sldId id="375" r:id="rId114"/>
    <p:sldId id="301" r:id="rId115"/>
    <p:sldId id="376" r:id="rId116"/>
    <p:sldId id="377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162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4D9BB-8833-4FE6-9967-3BE008F1BFAF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FB14E-C525-4E33-9011-920EAF405D8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EFB14E-C525-4E33-9011-920EAF405D8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4BAE7-DFD3-4A98-85A0-5A8585306D75}" type="datetimeFigureOut">
              <a:rPr lang="en-US" smtClean="0"/>
              <a:pPr/>
              <a:t>5/20/2012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609B0-035E-42CC-80D7-40601332D74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427.xml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image" Target="../media/image6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4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image" Target="../media/image6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442.xml"/><Relationship Id="rId2" Type="http://schemas.openxmlformats.org/officeDocument/2006/relationships/tags" Target="../tags/tag441.xml"/><Relationship Id="rId1" Type="http://schemas.openxmlformats.org/officeDocument/2006/relationships/tags" Target="../tags/tag440.xml"/><Relationship Id="rId6" Type="http://schemas.openxmlformats.org/officeDocument/2006/relationships/image" Target="../media/image6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tags" Target="../tags/tag444.xml"/><Relationship Id="rId4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6" Type="http://schemas.openxmlformats.org/officeDocument/2006/relationships/image" Target="../media/image6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5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tags" Target="../tags/tag455.xml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image" Target="../media/image7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468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4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tags" Target="../tags/tag469.xml"/><Relationship Id="rId6" Type="http://schemas.openxmlformats.org/officeDocument/2006/relationships/image" Target="../media/image7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tags" Target="../tags/tag473.xml"/><Relationship Id="rId6" Type="http://schemas.openxmlformats.org/officeDocument/2006/relationships/image" Target="../media/image7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tags" Target="../tags/tag479.xml"/><Relationship Id="rId2" Type="http://schemas.openxmlformats.org/officeDocument/2006/relationships/tags" Target="../tags/tag478.xml"/><Relationship Id="rId1" Type="http://schemas.openxmlformats.org/officeDocument/2006/relationships/tags" Target="../tags/tag477.xml"/><Relationship Id="rId4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tags" Target="../tags/tag482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6" Type="http://schemas.openxmlformats.org/officeDocument/2006/relationships/image" Target="../media/image7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6" Type="http://schemas.openxmlformats.org/officeDocument/2006/relationships/image" Target="../media/image7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8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7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tags" Target="../tags/tag283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4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tags" Target="../tags/tag312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4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4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340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6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5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4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377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4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tags" Target="../tags/tag382.xml"/><Relationship Id="rId6" Type="http://schemas.openxmlformats.org/officeDocument/2006/relationships/image" Target="../media/image5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" Type="http://schemas.openxmlformats.org/officeDocument/2006/relationships/tags" Target="../tags/tag389.xml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395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4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tags" Target="../tags/tag405.xml"/><Relationship Id="rId2" Type="http://schemas.openxmlformats.org/officeDocument/2006/relationships/tags" Target="../tags/tag404.xml"/><Relationship Id="rId1" Type="http://schemas.openxmlformats.org/officeDocument/2006/relationships/tags" Target="../tags/tag403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409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image" Target="../media/image6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413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4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6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424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Polycystic Ovary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4</a:t>
            </a:r>
          </a:p>
          <a:p>
            <a:r>
              <a:rPr lang="en-US" dirty="0" smtClean="0"/>
              <a:t>GDS3104, GDS2084, GDS1051, GDS1050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Pre-</a:t>
            </a:r>
            <a:r>
              <a:rPr lang="en-US" dirty="0" err="1" smtClean="0"/>
              <a:t>Eclampsia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</a:t>
            </a:r>
          </a:p>
          <a:p>
            <a:r>
              <a:rPr lang="en-US" dirty="0" smtClean="0"/>
              <a:t>GDS3467, GDS2548, GDS2080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Progeria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</a:t>
            </a:r>
          </a:p>
          <a:p>
            <a:r>
              <a:rPr lang="en-US" dirty="0" smtClean="0"/>
              <a:t>GDS3495, GDS1504, GDS1503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Aortic Aneurysm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5</a:t>
            </a:r>
          </a:p>
          <a:p>
            <a:r>
              <a:rPr lang="en-US" dirty="0" smtClean="0"/>
              <a:t>GDS2960, GDS2922, GDS2838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Psoriasis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6</a:t>
            </a:r>
          </a:p>
          <a:p>
            <a:r>
              <a:rPr lang="en-US" dirty="0" smtClean="0"/>
              <a:t>GDS3539, GDS2611, GDS2518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Pulmonary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27</a:t>
            </a:r>
          </a:p>
          <a:p>
            <a:r>
              <a:rPr lang="en-US" dirty="0" smtClean="0"/>
              <a:t>GDS3705, GDS3483, GDS3356, GDS2866, GDS2143, GDS2142, GDS1673, GDS1436, GDS1304, GDS1252, GDS737, GDS534, GDS289, GDS251, GDS240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Rheumatoid Arthritis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14</a:t>
            </a:r>
          </a:p>
          <a:p>
            <a:r>
              <a:rPr lang="en-US" dirty="0" smtClean="0"/>
              <a:t>GDS3628, GDS3203, GDS3192, GDS3158, GDS2952, GDS2931, GDS2885, GDS2126, GDS1857, GDS711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Asthma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28 possible. Using:</a:t>
            </a:r>
          </a:p>
          <a:p>
            <a:r>
              <a:rPr lang="en-US" dirty="0" smtClean="0"/>
              <a:t>GDS3711,  GDS3615, GDS3573, GDS3268, GDS3073, GDS2976, GDS2852, GDS2628, GDS1985, GDS1520, GDS1269, GDS266, GDS261, GDS245, GDS240, GDS60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Acne </a:t>
            </a:r>
            <a:r>
              <a:rPr lang="en-US" dirty="0" err="1" smtClean="0"/>
              <a:t>Vulgaris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3, chose 2: GDS2478, GDS3218</a:t>
            </a:r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Atherosclerosis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28 Available, choose</a:t>
            </a:r>
          </a:p>
          <a:p>
            <a:r>
              <a:rPr lang="en-US" dirty="0" smtClean="0"/>
              <a:t>GDS2303, GDS2889, GDS3413, GDS3671, GDS3686, GDS3696, GDS3697, GDS3698, GDS3203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Bipolar Disorder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4 choose 3: GDS2190, GDS2191, GDS2779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Carcinoma, </a:t>
            </a:r>
            <a:r>
              <a:rPr lang="en-US" dirty="0" err="1" smtClean="0"/>
              <a:t>Squamous</a:t>
            </a:r>
            <a:r>
              <a:rPr lang="en-US" dirty="0" smtClean="0"/>
              <a:t>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18:</a:t>
            </a:r>
          </a:p>
          <a:p>
            <a:r>
              <a:rPr lang="en-US" dirty="0" smtClean="0"/>
              <a:t>GDS2958, GDS2732, GDS2520, GDS2373, GDS2088, GDS2087, GDS2086, GDS1667, GDS1584, GDS1062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Cardiomyopathy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28, choose: </a:t>
            </a:r>
          </a:p>
          <a:p>
            <a:r>
              <a:rPr lang="en-US" dirty="0" smtClean="0"/>
              <a:t>GDS3698, GDS3697, GDS3696, GDS3660, GDS3115, GDS3018, GDS2884, GDS2746, GDS2206, GDS2205, GDS651, GDS213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Colitis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14, GDS3323, GDS3119, GDS2014, GDS1871, GDS1478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Dermatitis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4</a:t>
            </a:r>
          </a:p>
          <a:p>
            <a:r>
              <a:rPr lang="en-US" dirty="0" smtClean="0"/>
              <a:t>GDS2935, GDS2820, GDs2381, GDS2382, 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Diabetes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Has 70 , come back to this later</a:t>
            </a:r>
          </a:p>
          <a:p>
            <a:r>
              <a:rPr lang="en-US" dirty="0" smtClean="0"/>
              <a:t>GDS3715, GDS3695, GDS3687, GDS3682, GDS3681, GDS3665, GDS3658, GDS3657, GDS3656, GDS3653, GDS3647, GDS3396, GDS3347, GDS3181, GDS3153, GDS3104, GDS3001, GDS2945, GDS2791, GDS2790, GDS2742, GDS2610, GDS2605, GDS2335, GDS2289, GDS2179, GDS2178, GDS2177, GDS2132, GDS1913, GDS1883, GDS1767, GDS1541, GDS1533, GDS1474, GDS1473, GDS1456, GDS1444, GDS1443, GDS1393, GDS1225, GDS1056, GDS961, GDS905, GDS887, GDS734, GDS784, GDS402, GDS162, GDS161, GDS160, GDS157, GDS10</a:t>
            </a:r>
          </a:p>
          <a:p>
            <a:r>
              <a:rPr lang="en-US" dirty="0" smtClean="0"/>
              <a:t>53/70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-762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Endometriosis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6 choose</a:t>
            </a:r>
          </a:p>
          <a:p>
            <a:r>
              <a:rPr lang="en-US" dirty="0" smtClean="0"/>
              <a:t>GDS3092, GDS3060, GDS2835, GDS2737, GDS2052, 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Epilepsy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9,</a:t>
            </a:r>
          </a:p>
          <a:p>
            <a:r>
              <a:rPr lang="en-US" dirty="0" smtClean="0"/>
              <a:t>GDS1745, GDS1626, GDS1051, GDS1050, GDS1018, GDS954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Fibrosis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49</a:t>
            </a:r>
          </a:p>
          <a:p>
            <a:r>
              <a:rPr lang="en-US" dirty="0" smtClean="0"/>
              <a:t>GDS1252, GDS1313, GDS1492, GDS1810, GDS1941, GDS2142, GDS2143, GDS2292, GDS2316, GDS2361, GDS2817, GDS2869, GDS2893, GDS3071, GDS3174, GDS3251, GDS3393, GDS3552, GDS387, GDS388, GDS493, GDS567, GDS588, GDS858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Alzheimer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13, only chose the following: GDS2795, GDS2601, GDS1491, GDS811, GDS810, GDS809, GDS519, GDS1979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Glaucoma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7</a:t>
            </a:r>
          </a:p>
          <a:p>
            <a:r>
              <a:rPr lang="en-US" dirty="0" smtClean="0"/>
              <a:t>GDS2892, GDS1728, GDS1313, GDS1112, GDS359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Heart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14</a:t>
            </a:r>
          </a:p>
          <a:p>
            <a:r>
              <a:rPr lang="en-US" dirty="0" smtClean="0"/>
              <a:t>GDS3663, GDS3659, GDS3623, GDS3600, GDS3594, GDS3573, GDS3513, GDS2316, GDS385, GDS384, GDS50, GDS49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19</a:t>
            </a:r>
          </a:p>
          <a:p>
            <a:r>
              <a:rPr lang="en-US" dirty="0" smtClean="0"/>
              <a:t>GDS3511, GDS2920, GDS2883, GDS2649, GDS2187, GDS2168, GDS2164, GDS1875, GDS1726, GDS1646, GDS1449, GDS1397, GDS1063, GDS708, GDS171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Huntington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14</a:t>
            </a:r>
          </a:p>
          <a:p>
            <a:r>
              <a:rPr lang="en-US" dirty="0" smtClean="0"/>
              <a:t>GDS3621, GDS3620, GDS3515, GDS3178, GDS2912, GDS2887, GDS1332, GDS1331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Hypertrophy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45</a:t>
            </a:r>
          </a:p>
          <a:p>
            <a:r>
              <a:rPr lang="en-US" dirty="0" smtClean="0"/>
              <a:t>GDS3637, GDS3596, GDS3552, GDS3551, GDS3465, GDS3117, GDS3134, GDS3018, GDS2316, GDS2308, GDS2304, GDS2258, GDS2172, GDS2134, GDS1928, GDS1892, GDS1264, GDS1049, GDS902, GDS794, GDS742, GDS696, GDS654, GDS598, GDS446, GDS278, GDS252, GDS144, GDS61, GDS59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Hypoxia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55</a:t>
            </a:r>
          </a:p>
          <a:p>
            <a:r>
              <a:rPr lang="en-US" dirty="0" smtClean="0"/>
              <a:t>GDS3660, GDS3524, GDS3521, GDS3483, GDS3438, GDS3114, GDS3112, GDS2951, GDS2902, GDS2891, GDS2761, GDS2760, GDS2759, GDS2758, GDS2750, GDS2466, GDS2457, GDS2425, GDS2248, GDS2218, GDS2162, GDS2161, GDS2160, GDS2036, GDS2018, GDS1968, GDS1807, GDS1783, GDS1779, GDS1772, GDS1648, GDS1450, GDS1379, GDS1213, GDS1209, GDS710, GDS366, GDS272, GDS252, GDS246, GDS61, GDS59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Inflammation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113</a:t>
            </a:r>
          </a:p>
          <a:p>
            <a:r>
              <a:rPr lang="en-US" dirty="0" smtClean="0"/>
              <a:t>GDS3602, GDS3601, GDS3580, GDS3539, GDS3522, GDS3431, GDS3417, GDS3268, GDS3223, GDS3193, GDS3192, GDS3119, GDS3109, GDS3088, GDS2931, GDS2889, GDS2858, GDS2822, GDS2858, GDS2822, GDS2651, GDS2487, GDS2484, GDS2478, GDS2382, GDS2381, GDS2255, GDS2104, GDS2070, GDS2023, GDS1520, GDS1498, GDS1497, GDS1496, GDS1495, GDS1481, GDS1480, GDS1328, GDS1311, GDS1276, GDS1256, GDS1239, GDS1032, GDS962, GDS882, GDS625, GDS599, GDS567, GDS436, GDS435, GDS433, GDS251, </a:t>
            </a:r>
          </a:p>
          <a:p>
            <a:r>
              <a:rPr lang="en-US" dirty="0" smtClean="0"/>
              <a:t>52/113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Ischemia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18</a:t>
            </a:r>
          </a:p>
          <a:p>
            <a:r>
              <a:rPr lang="en-US" dirty="0" smtClean="0"/>
              <a:t>GDS3662, GDS3655, GDS2772, GDS2311, GDS2070, GDS1959, GDS1018, GDS1017, GDS808, GDS710</a:t>
            </a:r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Leiomyoma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6</a:t>
            </a:r>
          </a:p>
          <a:p>
            <a:r>
              <a:rPr lang="en-US" dirty="0" smtClean="0"/>
              <a:t>GDS2246, GDS2245, GDS1476, GDS533, GDS484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Lung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27</a:t>
            </a:r>
          </a:p>
          <a:p>
            <a:r>
              <a:rPr lang="en-US" dirty="0" smtClean="0"/>
              <a:t>GDS3705, GDS3496, GDS3483, GDS2604, GDS2486, GDS2372, GDS2188, GDS2143, GDS2142, GDS1941, GDS1673, GDS1436, GDS1304, GDS1255, GDS1252, GDS737, GDS534, GDS289, GDS251</a:t>
            </a:r>
          </a:p>
        </p:txBody>
      </p:sp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Anemia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Of 10: GDS3576, GDS3405, GDS3268, GDS2118, GDS2073, GDS1700, GDS1392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Lung Neoplasm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31</a:t>
            </a:r>
          </a:p>
          <a:p>
            <a:r>
              <a:rPr lang="en-US" dirty="0" smtClean="0"/>
              <a:t>GDS3627, GDS3309, GDS3257, GDS3101, GDS3054, GDS2966, GDS2865, GDS2777, GDS2771, GDS2604, GDS2499, GDS2491, GDS2490, GDS2489, GDS2406, GDS2373, GDS2298, GDS2297, GDS1688, GDS1650, GDs1649, GDS1312, GDs1252, GDS1204, GDS737, GDS534</a:t>
            </a:r>
          </a:p>
          <a:p>
            <a:endParaRPr lang="en-US" dirty="0" smtClean="0"/>
          </a:p>
          <a:p>
            <a:r>
              <a:rPr lang="en-US" dirty="0" smtClean="0"/>
              <a:t>What the hell does down syndrome have to do w/ lung cancer?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Lymphoma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35</a:t>
            </a:r>
          </a:p>
          <a:p>
            <a:r>
              <a:rPr lang="en-US" dirty="0" smtClean="0"/>
              <a:t>GDS3516, GDS3291, GDS3147, GDS2988, GDS2908, GDS2554, GDS2295, GDS2042, GDS1960, GDS1839, GDS1807, GDS1750, GDS1617, GDS1419, GDS1409, GDS1063, GDS989, GDS988</a:t>
            </a:r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Melanoma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23</a:t>
            </a:r>
          </a:p>
          <a:p>
            <a:r>
              <a:rPr lang="en-US" dirty="0" smtClean="0"/>
              <a:t>GDS3517, GDS3489, GDS3012, GDS2735, GDS2244, GDS2200, GDS1989, GDS1965, GDS1964, GDS1440, GDS1375, GDS1314, GDS1078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Mental Disorder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6</a:t>
            </a:r>
          </a:p>
          <a:p>
            <a:r>
              <a:rPr lang="en-US" dirty="0" smtClean="0"/>
              <a:t>GDS3345, GDS2447, GDS2191, GDS2190, 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Neoplasm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276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Neoplasm Metastasis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35</a:t>
            </a:r>
          </a:p>
          <a:p>
            <a:r>
              <a:rPr lang="en-US" dirty="0" smtClean="0"/>
              <a:t>GDS3710, GDS3501, GDS3489, GDS3324, GDS3289, GDS3179, GDS3138, GDS3091, GDS2932, GDS2865, GDS2617, GDS2547, GDS2546, GDS2545, GDS2443, GDS1780, GDS1210, GDS1062, GDS756, GDS274, GDS232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Neurodegenerative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22</a:t>
            </a:r>
          </a:p>
          <a:p>
            <a:r>
              <a:rPr lang="en-US" dirty="0" smtClean="0"/>
              <a:t>GDS3545, GDS3544, GDS3408, GDS2919, GDS2887, GDS2765, GDS2176, GDS2175, GDS1756, GDS1488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Parkinson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10</a:t>
            </a:r>
          </a:p>
          <a:p>
            <a:r>
              <a:rPr lang="en-US" dirty="0" smtClean="0"/>
              <a:t>GDS3129, GDS3128, GDS2821, GDS2519, GDS2053, GDS2027, GDS1641, GDS956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ANXPURLlcGfMlH3bwKoU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Z6ELIPqsjkMYLrovCDGw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GuBsZ0AN9DNhV0KH3u9Lj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yRkGsImV1DbePYvqrivf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7hrEbEgfNpiJN58m2UmO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ZQOa9NgmXUSpzsFdIlZX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1BY9ZDrNSbYV9co13bhKn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xfIliWtkvOS6Gtub0PrV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jNDTJkYJ53rDMrUhi8Ro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HQq5lOnw7dFwuKDORMxMF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7g5Iyy0hVWsAdr4ryBvBp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qtT2AUHGAxnPGmO1MpJO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O5JGpQTOt5HMA1wgPEyJ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bdtcQAgTf3mQBOwY5ze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pwqh2PMOMmHI9YK4rsYrM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dnKHDxO5SBCViIO7HQ6j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LkwccgqDeT9gXPIvd2rNn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J3XUzUucqFBOqUE4MyKj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KUj6HRoI81h6CqarkyEe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2KYocD3SQKjABS6yzew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YRdikMIT88419hlIsc54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OMBF4Ml5Oe6KMnj7fRkzV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liQyyeZ50RWD3TL6RQlZH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Xdd4eaiGD3UVhy11pzzu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eysBLP62qHYyvVsLdtT3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4wdrXmkeIaJK3h6WsaZX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6kxPpnFpGtdpebjUPHQk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EvnPE5CR6Dt0tVnjSJIcZ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OLSaEh0I4aNPRI37IeBQ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IF7hKEjSZRnMGh8enYpox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h2Nby9iffdgQGCXtrlRnz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dE3EfK1tA8KJuPmtIRqOV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z12r9eNfZGvYO97TTxeLC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xm98Ol1CJBcJCRI7C06N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gZRmYmO1Yu078wtkCIvN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6X876XDZWLmD42COAMGl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dv0dmOXSAaWrU4j27QCZK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Cb44h5Xr4hY3KC6TAO23b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2su1LBkSVrP58K8BQYRm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D7yvyFQI9jtTP8hxRV9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RkGVefNXGzpurXIApMey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zXEgwfloiK8bkHEMzqiRF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JhJhLjha8161afeODrBVb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UtlGkOgwnR6D73WDsVwNy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jshHuLLkDDD7mfW4ZsTB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EKYeNeYayQfWddRcWSC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TwJXY0a7W7dfSwnu44ww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Vw7aSZYFpo4maSpCjuK2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Z0GGHoW3TWS4wKzjTMmX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3053Em9pQC0tx7ubhzJmv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WWqrX4oq3g6P38xzglebN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u5mF20AYFhdJXGBEJzUt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33csPIvNdSKVv0HZk8OSX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Y5O7p4lel9BOzNxx26Iw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fN9OACP9s11e1iszbSsS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1aBXKfLFcijNpj08SX3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Vaqvx5XRZ3gC7cC070NZk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gYoxKXWq5GUN8DYF5UGm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82tfXvNbhYhVXkCQEk4PV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WHv2gaJAUZUh7TCzduNJM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DTBam9cR9Jm4kgSutNcP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Zw0Jm6SpTC2J4Br5Nzo2Q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efyK1Ji8shX1WMDa7Qq9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U3zmGI00wX2WU5aDN6ZJQ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2Abh3oZCq7ROCX9Zp9pT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xEPcUbrore1bOeGdu4S8v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G8HmVaMh36ka0YapFC0U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Szg7KwzUPzsJzyJg91jz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55tdtOGPkXDXU3zGsPQ9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rWbO0tMSbyL2BTIGYAeM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XVoQcudeoL4BHTVOO6H3P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x347PYaa4nRkC1giZGlx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p80YNK8SyPX6TT6HauCI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UHZRsoYUSfi5DW6Raq1cO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0KYptTmlgJ7wGTO4ZWbdP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nv8mbivRVmjeejYWhKTEX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NfaAjjcGVlSkuI5cFo0j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7cwMiFfMrraeUDSN1jS2u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Zk61fbOSP55tUxVhXckq9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pHNSd8hia3EHk71IbxJG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mYuecxefWoS1QsNq53o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FNnYaXctAfnwlOoZVK3V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tad10K7KSCTLDLTGBH6uh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gOjgzUKrFhKHxjHQemh2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Dj7Z268EzfHpY4HB2r2V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PNvH9HnMSErbFXsVIlxC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msYabbVSlMKLJlzgEuFGy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rQTILwKeAqTE0tjtkXqhN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3XMpJ96JHolsnXBYnaCxi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3Es2snJDY1RtSf96vkK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k906TkHaW03NOK3QyVP0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ywEt8rno6ln5NVWmNA7RJ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jy6lSmzgEg4PofKf0Fljh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5iaF21n1pqu3d6nNz1OQ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1R2y7l2BOB6O8P95iBaaP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0XxGBxAsvpditObcjySC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ll2ESd5kurjYhd8mpQrWU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QUCzCnHgX4fnCbDXEmnbU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HVwOdOWKRyhc884lcm8lc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uwY4X82aUIgu71iBIDeu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nfF0OZcOY9EygsycJq8b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ITBWIsb5zJ95V82DjJ7UU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H0CdGtDdP6hh971i7dF4J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ElHwVlLEyFgKMCn7eGR5k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7pbTgXpT7AkmfffcwPkUa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Oblpgbvq2O1Fdik15NfFy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wVG01WoO1uxfewcZ8s6DI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ppn7R192KqODA0xQGdnHx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lz2XSuJwEvV8MV29ktg0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RzIkue62hQ8T4N4U9Eie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VRYWkTeUG7I8tHxFsGO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YyFSs43jQn51D6rSgWGGk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CrEG7RH0F6rzgcnrzKr9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rdCOxTUqxrKIsfy0vpC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ZTRe4pkBIPPyRg6Sqz8np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JUTu675cX6Pl0P24Cvz7N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rj4CFBENO84DrkKAsuzPP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VaBYr85QuQEosx9sKIXU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tdOM7P7ENAMOoU1GavHY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w52uss0pOH67733PN6Ou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3ScqZKRRUBeGnaE1fJP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CD9fr3yrc22feLUUp7UWJ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dadDwvusfObVqe3ayGipH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OkYHxiBjTOmjDdl7Rk7Yt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j8GHDo4jrXZjoNrBFDbxh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cr8oJ6QCV6kKpZ2Nw2XKN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3jkFReydEjaEXMu8LoCDT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eSIY0MItijgTMUNLPBku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AGO48K9fsWLYnP34eB3H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zL1gjohz7ajYIEQN5N4o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TZoF4H90zcDz632SrKYSP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97OFfnbrbiBkbTOZFniBXF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Ep6pdrwfD39lS1RDkzq7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k9xNKcmjqZoikZzEuIujz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6GblOhRoKX0TCkIpjoomd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Kb01OqosI0x4XSpGjTjC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2v1xNTNzdMQ5KTjKow16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XzHS4G5HCgxJJMBJbyT1w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hMUBM42bqfXfNBj9JKjK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A0ZM9e2TiusM9eQnxnIo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Zke6NW7lqBDghUXsU0FqQ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MtY0q2O8IMAyMznFh545O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CwjobhQj4ETHyK7Nv4whS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kO35mDT4WyEoWqwO7ElaT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J8n4eJAmKtpRsH2QxioH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Wz96rS624ehdhwcujsv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F51CyuAZyxtKQAgOcBAuh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e8TF6teZYuaJ32mrFf0nc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Ai79wx9tIjf1fcWGNA8Om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6B6M2kHOcExRSJTn6Lzy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A6wdsKVluUVicM3ZHbEhF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NndNkzqJmeENdKYd6mVtP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5wbtIMRTCDoWwuAyAALtI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yGWPopzUgjC001Z19uBi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Tfgzo8B4wcflUCMMXst2I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8VbkRrQL14bEvJVJdz3Z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iJB1ps1Iz7jtteMEbpvEU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UtAwAyCZ6riFrGg0hXPJ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nF5pceb18fzLCl5OC0vUd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UCXl6Hsb5TovxOv7ojqXY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nsYcHAtMTT6sfiB0IYTBc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ITOkbbFWjOUeLtrR7tzW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n7OgjuCcufaHT4wMwgw8z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Bzffhn8lpQo6xJlFKghfb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Bi31FwbWn121vHvUSak7k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3zmllXjp17NvvchO60xR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ERyOgBnmOrfWe0ribQZ4B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Fk6qT6U5TIzODPy41q4kv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y2tD7dR56lPNQpWsi5Dxt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IbZIBld7MMVoIOw4lV3d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yzhcPvV9yNxEWQDgTM0Ak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9jBJuELD9xNe9CIvLPiX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49KSE2eCjXnj0cLEgVukK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nKLXTOr83Dl5pXA61goVD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QIG0yn1ahmdaVRXwLXb1u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hKSWIiXbBEOjYkSeyPQt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S4cKVFO2zjmoT3hSg46Tl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f2J8uvrJBvHPCONsllf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XJNhqP82Zpvm3gVZyUN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xXUfSG7UAOTcXIbxkx8z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pwoKGEOI29u1R00IjWF7l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cdE4tBKx5cXqvMdeCKCH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SWqQ4hO0IEl4ELHAOdw9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Gewdpk5UoW3YjhedojWwm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vHdrL2nFth0pkmyYBimTB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BmR0vENw6xRafbjRSuVNg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0FrplAPcdwl8DaloOr7RQ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OXtSdQvUNUwG0GxfSMknF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6923UwrrByhclbz6idHTj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UFAW66n5zzqzmmCBG5XRI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O6y9vtGuGoyuyiniGiLLU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RrOaPI8TaWcLkVvL1YL7S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0rFDalkmLs8QTfXTOx9yt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RCgI0xo8xq1f6klDYlN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hNXrNUhN0NUYNXxyZ8mMO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jGoqGkNL4E1zPjgcC7lw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TElRrlpAydZBW1czF9Aq8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gjnN4YdqsNCsDLpuAtd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kMoIfIVJEt8Hcp43SfOy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4yaNhhZXNd6JUy1iiUYXaU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jhLh92Raw1SmP8GuJ1EUP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WmFvN7wSjBgWxY5PghGN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tLqlkrHdpub7yrlAc8C7B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6Wtx4NqxgXoTsBeasGPET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QhjWHeR0Y3XP5b394qCKZ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4OYxJe384FJEFuRNmTNRd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JFYKm2GViWVYREyx4bt8S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9OVJiFkVR2TQ5jyYS1r9n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S2sahmfBtX9EjvXkiIWd7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JGDdePPBn5m0vaPCJ1An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51yeY6jsGIln5f65qv6f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VuUymWeIwmSKmjaOXldp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XJW7fKUxy9UXphuwXuLnz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t5On9fiqyZHPABE0QIhVp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E85zwEA5hQegytqAX49f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GfEuqqEnXJoOqGizJEPsI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FrRxbJ7UOMLb4Iea7uHWp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Bj3bAfLdL9ujsQU1darTS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SJ3JinkvpGCPDkqfQpCKX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6esEHqF1PY5rk7QXoSgK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Jm6GQMLrsK6X4ufHzapEl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GCcABYk2g7yCpWvQID5K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uQkGk6JURSIEOp91oHhSP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H0xuVcmWcOknlhnAGUVNu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QyS570reRHuvpBf46rlZy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bdcLiMmhFDzEHvruSl8mk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xPVak6Ffa08TMEHvQkA2g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8TwUADxDoFe003aWFlyCw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mvPBmBA1owAGG2Dqv1IwB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57EJVpUwwLFBbSu5tY5b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FLDEkUEetDkEw14ZgV3nh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pkm8jePwU0STQ3XIgGm9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2vClvLMtdbXmihcAqpXI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npMKg4h4vYNa846yRWm9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t4MmjU3jGqSwMT1R11mA9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LCa12xFm17GsYkCGTjL8w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THEr35VK5e2gTsktd66c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Z5jz0NR9h9WCJfWa9Qesf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hTkWAUx5bAN6Uhkn6Cg5m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eW3IeyQy2qsDCNkusboET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f9YaZ66tP6IGFoTRFYfCx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O0JpYV78PVlzpHqG3ucmH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EhFx2Ba5GHHAHTJ3zJryA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UW8WBAvqoh6SvHvs3vjKp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Y4GZ8CovaZMjmJo6Zzzg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qYYSrnEitfUcxtHySrST8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dvlRBGNvUFyihjPAOW18j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uPo2y7GWfQVUX3fCsT1T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5clM3WvJa9HyARA53hPeK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gaPfKtNKfTY9Md47jqkj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nsLkQn7GepjnJcHM3JrvG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otn1mPK3SmaOT0J58CuV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fc8oohe5NefBfnQslKQtm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06p7RsFgkykcfa2mWkI9p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ynOLjEjScQV9hfDXyvY5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UcDCSCMRDrVNbz0AvUrt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vPvuzOTUrUlpDOorsGEnW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LjezdINhYnmSDaa9r1w0y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k7wBwGDBN00z9IQDCk4Yz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0l5FCn3BxBLRrkoip34mt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jVPqmtpWlumjTux5qemQ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PAYT5Wu0BRhlMhAfWZDJK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6MJPK8BtWcVsTMJNWG77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n41uORYE76HGc96ABkOto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rQZIOitxeI6GoEOfjKui5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cF1jwiIn5q5TiWDCBG6No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LdzzGl5Nja25Dav63Faz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BAmy9t9UHgVws9nXNQpzO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zwLrMl13Z6dC5M8eB7srp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Ej1EKdGP7vXMD3OezJLfb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iNVy2mn5lPFunjSLqcidM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S04JXP337pyCRrq8BNn9Z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Fj84pnyIGaLIr1z1fRL3o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gTYECkoXDXV4meoXfl0Z5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e1bnOr8YS1WakLATpGvoJ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R9ZpyzyvoVj747S2y6zHi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hGNqms4yZOQ92noSyqmC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eOyjKPfUuamsx2zoK3Hn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Q7PTarZcfKXTdU70EpLwc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QcGt0n8oO157nIJL9b3km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jeYQEae1hV7Lqt6Xm4Waa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L1FFF6pejhEwTsv9JX9NJ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yjWEnsWXdMK0Fa5iAyHIs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0BifEcPYoc9xtWbZu7B3C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6TAErclY0m2B03npsdpkT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HTGmoRAWiH3wffm5sNYxW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lYyYJt2cGwbuoFZKCDqb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uRV8C4FnDiWEweFSeBuYa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5PyYKstMGsgAR6DP7omO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u6lf4vSOYnOAJeIgjHVv1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Iwnpirt8GtfNB3X044mgt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ePRqjRn2VdB7M5zDkcUQB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oWmyfot5BmjQBI7j8BpEw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YJkxgu4aUbCLrV4KBYyQC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X8VQVu6UKVO8baZZy8ta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NWuRv03irXWmXCeI8Z0rs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dQhcfo0q6GqIVo2pY46BK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hsDj8rITbG5FzeuswY2LJ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O5XrwSQyPbNFIEzjKFi0R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VeGQGJ1WkQox1ceOR7Ax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zzVsPNbZOhOMDIyVntjqL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VgGnPEjriJOy9JKFc6wTQ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jYtRN15wdNj1oRscClEbRJ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haCn5WNaqjpFjqaiTnCSx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Jt2u3bVt0XoYYvKsznD8j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tqjvTd9gXpCr9kASBfWi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2wALv5Cu7fPXtaslpDnYS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gkrExrNffpldky4JG1gRG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ym4B8Yu1SmcHc5SRmMl1I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LDbm1gTDnASzQqkcgzqAib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dOLv9VeFrKQL5AVjOLd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4DbTho63AG3ixLjBG5DYy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1DlZRPFuvFIz5RNmtl6EH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XmjMgqtwgvsicbpwh6ybV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yUZ190fxtLfgToouOJRKF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7c0I7Wlq6ShfFZF4ye1Zo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6MECWX305vQSf6MyiwaQo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0WvqQcyjaWGU6d3vZom6M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nCK7894WnzzRDs1fJC82o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NKzi0WuOyOvMH7w6QsLl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bk0yuNwMtiOeyHGgUxnF7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NA9rOR5BRrr6Awmh2S5twn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XBZHokscApYuihWvMTLG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6ArmothvD0quBpzJw9X14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Hx9pQPWUoFM3dp78p3uY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N35gHa1eH64ATUcYCrzJC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H1LWszZfCCzz2AGkhYlw8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Iyc9CoKTw6RTJ6jz7MS9X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DvdVqq3pVb2lx4yyDtOz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I0a5E3jMQsN2zyDpsjstG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K3VEYHJ2zRqUsq2VD2SbO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GLMvzeeG961Uv2QLnJC4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eiYvU9bal5hMhtkSxKyB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Gj4XKDurdQC23OyLKWAVv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IkbMBLNeNN1xReiiGHI8u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0WkGmyOvbRxygI1OAhvA3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VxD8mCy5K4RZrsNZF53vO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K8dyvSQZ4tWAmqSLMzBgk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977fhmliEWjh2Yjhlbe3F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Vh1R5x4tygPUNvUN6FeL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3Q5n7TitUyGxcVxDNiUAU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LsCmRYtW1zcweaMHpba4m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nU9kTOrAGepiNdy6gs9Tc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giYgsRVRptn5DKL1k0Xw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kGHmR5TJqPjudm4TH046I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Tyg1kJAQ4NPDegOUMyEXN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2R58XE9Q4oJ7VChUBM27Z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eZF2uiWklZ2AKd6XswQ3g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4ApnH8C0TqoxDQgI7ezzL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6rrCNoi3AOoNuJAX0e4v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RKb6JfUMUMmLFaERk9ElS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InYqDSENypT9QiWfwOBAn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Jf3MZxgzlGpro3sb9wEf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vDEqEIuptUVUDJnRT6xY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fcsl0jZD28k98VRnzHqz5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JoUSMlF4W7MkJp7yTy5W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Wr2Ed5b3yDfrCwzr3EWI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wuqJNiDxI3liUgvLW9KoY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7iZYJkcZT7YfSqr3xmrop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eYyViAcHpUcruZEneAMhJ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ruR37CVbPwIm7JPzjkJ9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jFn5jSBnWzopjytRh5nXV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rv1IZXzXVjkZXtM41orlJ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Ia4kkHN83GzL7PtXOJkNS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jXOalH2fmbhaWd1ZyTAOw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QxrEnjgDD8gMQ7v9m66Oj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XHrSIbsPNOx0x3TzBe8rZ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IdZ1tLU9uwFhBjAh5mKSK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tWTfWOaqd4qA6hIHjIZIx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T9nUtpxuHHos4uL8nrtdV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mf0erEMnPBPk2JS2kKSIn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6u1aBaznPou0xkh7env5v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EddWblxekeIN7TfYSHjS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DJs2fk6IlcOE3m1dIB2hm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sXWJarNcchq4AWRyAhgpY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6kVL85MZ13Po1tLUW0qvZ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T94xeKa6hAq7D76uc1Vlb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OEkyrOF1RQw4qMGAR2PV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0ZPboc7AjQSHee3CJkgT3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wwvzit0KWTnB24eS07zDb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YTPENrOoADP8kpdGilqfJ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BzGkNBaTvgYAGrIN0ddsg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ehrhnbJuuxvpigXtEceG8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ztKkgGMdO5xjrpdB9kbrk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aKJLXvkd1giIkpSweZa0L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5g8sQxz1eAJE7GxBde9hv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wGZUMjIh8QlXiW2OXckYJ4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6AVyA8Xfw7OJFsDuENDZ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YFibYCLWRtUQaywiWq3Y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z90cZ9YhcPuqd0cimH1Tc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n15YJzlDwcoBggoaluAg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4JCPEoYfrJS3MLqtm4VGf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OOi4XmRdV3EmOUaTE2nvQ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EMWg1xgIutlvycMTLctqA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KerlegGsdKuqaw7HkkWdz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m8sbMb7RtBrpVa9u3T9AT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1jmY6Kga2pOv1IPGiZ21g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181gL4R9tnzzd8YgaVb2I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dpTg3wJYTNo2SmumtBM8Ag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BFupSE1WaxTqheWPZcjSV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oT4mdtDqCQdSpFacdXC1D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WruGI2P6QeSWwmMlcd7xc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GNQJkkWZJP89I2VbVZ74H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BnPfjR02wEi8IzUJFoSAN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ylHz3DZ5LofULHPYIu9Qv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NmDJq0h7p7k1fv2Khj0D3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UOhelXhCVR9vxkVjcYODY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m3OF8AhmsiX7iTdgp6SLR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AKskVXdPQRY3sPscFjQNb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RJXHOX71PpLMdwL11jo6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zdLNyS7JIFux0MrEJqK9b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dO03prXySaUKK67DVuELd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uS6QZjuNbW7SIne9fIO2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iFBVqEhxo5rzctOI77HkC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Q6E3EN98nceXccuUzFcfM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bBg1woYMH1bYuAUl1peIz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FivTpq8B6IWIPvhn0unfI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kfgCecx28mN0rlxKnJ0M5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1umZDbFHSw8qXgDNcV34A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DLSqPLns0Icy2awxmJLWY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UP4VQg7EfV9OdMffzmmqu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S0nh6Aw4J0WszxUHlpAdh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ckAx7au4gbblGgla3bt3Y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m2iRKoolVsrTXv85ydpe0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g92RxXmGH94DX3xz9w8ab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RLcIkR0XQgZFKeef3yH2j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nWARaMf35607ihEPDvGJj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LVyJOu2vXDi9oQ8Y1Y3FM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DhijkTtzs8P4nf7tHdHMb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EDVXAdUcmztAiiyQsmzvD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heToHaNs2wBKDFonifFg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YEU35z17nRPyCGsSkM4O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jYh2IexZpr6C91Cmm5qp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ypqRiLrsiaG9mWC34U28N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w8EEIaRGYa9e6vDehgGVz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tjwggI9LLWeSicD3hBCb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Z7Q6pQCLsSKRfalcUAYPo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iRDl1EdpjWsmtbG9RRwZi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u022iRm0Em7BPZt4PYy3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pTH9vLJ6io6emCjZmm2j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eSmHFM2yrevGB8k9lBhx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vBCRLPBc1fviEOMO5W3KX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JG1aEd1q1K2vnL4N1cWf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1MmktDXkiUmt05FHVfT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biuwmwvktiMDSVQAboaA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f9r1JiUROHEsvIG8RuVG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JJT8Xq0y4C2q2k4kMdqCu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Zpq7U3xGEwtwpI8BktQf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zKkRrqwEcJYdVpi6vRHzI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8c1ogayxJsSgmi0zUipv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AN6iXAbqblG1OpxM5Mkp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0ntYGLOmZd59YZW3raY3i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HwzLF0o9mnfjxoV6jAm6y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fxStMOw56G16zJbVa11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WqFx9nAuu5yqXuGnLU24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89HgLbQq5ogavKXnsKKPPK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vS8RZsK2Z0zkjdMxBkPh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Cvhln7Fb5w7St20kVO4l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0wfpY8DpGa1CSmQwCk4QU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7MrjaspwAFLRdMIUzXVTP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srQaMcGwKW5VuK5X9wyG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QQaDuobJgdNx4NyNlqIap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xWR5rFbyhdDuAZZ8Iik0F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YseYFYqdesoozukSGXFRF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XGhoma8YFxLieLoXwyIV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fG1wGEaavqrQQVFVtzKOp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TAczNdHpPoqFNUp9gOn8f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vKSKBKPbRUQViNY4bNr6m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WPGLnklNsWWz454PzXqy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kDrRYNgKlMjVDnS1Pn42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JePj4qfpIH7Nv3kvmxxIB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isOcdAHhXdX9tImd4eA2mx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f8sHXx73tOdRTd1EJQuW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OQRPHk0xudSAYHRmtIhE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E97tHOGdF4CjCP8PN2Vj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tgGlOuaeLi4rpWowftAW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Uz8b1xuZcn2KbYwCGVkkz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YjekNmmLEqovfdFAQjJN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wlnewlTtBiZBFPS9Usks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8kgHYJcvk5KUlWxeTMNZb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eOmCseXJcvZLNSXyP1SaP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vEyPHHogtxcS7ySUSEwR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CT20bmDizPN8iH4CwgkV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ogXgGIlzLBVu7m56wr1gY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zULoFU8dEX012ENHv2DbY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4YgaQg7gx9sak7eNGI9lb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8hFpOPKhiQscPN8v4S6n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1128</Words>
  <Application>Microsoft Office PowerPoint</Application>
  <PresentationFormat>On-screen Show (4:3)</PresentationFormat>
  <Paragraphs>116</Paragraphs>
  <Slides>116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7" baseType="lpstr">
      <vt:lpstr>Office Theme</vt:lpstr>
      <vt:lpstr>Slide 1</vt:lpstr>
      <vt:lpstr>Acne Vulgaris</vt:lpstr>
      <vt:lpstr>Slide 3</vt:lpstr>
      <vt:lpstr>Slide 4</vt:lpstr>
      <vt:lpstr>Alzheimer disease</vt:lpstr>
      <vt:lpstr>Slide 6</vt:lpstr>
      <vt:lpstr>Slide 7</vt:lpstr>
      <vt:lpstr>Anemia</vt:lpstr>
      <vt:lpstr>Slide 9</vt:lpstr>
      <vt:lpstr>Slide 10</vt:lpstr>
      <vt:lpstr>Aortic Aneurysm</vt:lpstr>
      <vt:lpstr>Slide 12</vt:lpstr>
      <vt:lpstr>Slide 13</vt:lpstr>
      <vt:lpstr>Rheumatoid Arthritis</vt:lpstr>
      <vt:lpstr>Slide 15</vt:lpstr>
      <vt:lpstr>Slide 16</vt:lpstr>
      <vt:lpstr>Asthma</vt:lpstr>
      <vt:lpstr>Slide 18</vt:lpstr>
      <vt:lpstr>Slide 19</vt:lpstr>
      <vt:lpstr>Atherosclerosis</vt:lpstr>
      <vt:lpstr>Slide 21</vt:lpstr>
      <vt:lpstr>Slide 22</vt:lpstr>
      <vt:lpstr>Bipolar Disorder</vt:lpstr>
      <vt:lpstr>Slide 24</vt:lpstr>
      <vt:lpstr>Slide 25</vt:lpstr>
      <vt:lpstr>Carcinoma, Squamous Cell</vt:lpstr>
      <vt:lpstr>Slide 27</vt:lpstr>
      <vt:lpstr>Slide 28</vt:lpstr>
      <vt:lpstr>Cardiomyopathy</vt:lpstr>
      <vt:lpstr>Slide 30</vt:lpstr>
      <vt:lpstr>Slide 31</vt:lpstr>
      <vt:lpstr>Colitis</vt:lpstr>
      <vt:lpstr>Slide 33</vt:lpstr>
      <vt:lpstr>Slide 34</vt:lpstr>
      <vt:lpstr>Dermatitis</vt:lpstr>
      <vt:lpstr>Slide 36</vt:lpstr>
      <vt:lpstr>Slide 37</vt:lpstr>
      <vt:lpstr>Diabetes</vt:lpstr>
      <vt:lpstr>Slide 39</vt:lpstr>
      <vt:lpstr>Slide 40</vt:lpstr>
      <vt:lpstr>Endometriosis </vt:lpstr>
      <vt:lpstr>Slide 42</vt:lpstr>
      <vt:lpstr>Slide 43</vt:lpstr>
      <vt:lpstr>Epilepsy</vt:lpstr>
      <vt:lpstr>Slide 45</vt:lpstr>
      <vt:lpstr>Slide 46</vt:lpstr>
      <vt:lpstr>Fibrosis</vt:lpstr>
      <vt:lpstr>Slide 48</vt:lpstr>
      <vt:lpstr>Slide 49</vt:lpstr>
      <vt:lpstr>Glaucoma</vt:lpstr>
      <vt:lpstr>Slide 51</vt:lpstr>
      <vt:lpstr>Slide 52</vt:lpstr>
      <vt:lpstr>Heart Disease</vt:lpstr>
      <vt:lpstr>Slide 54</vt:lpstr>
      <vt:lpstr>Slide 55</vt:lpstr>
      <vt:lpstr>HIV</vt:lpstr>
      <vt:lpstr>Slide 57</vt:lpstr>
      <vt:lpstr>Slide 58</vt:lpstr>
      <vt:lpstr>Huntington Disease</vt:lpstr>
      <vt:lpstr>Slide 60</vt:lpstr>
      <vt:lpstr>Slide 61</vt:lpstr>
      <vt:lpstr>Hypertrophy</vt:lpstr>
      <vt:lpstr>Slide 63</vt:lpstr>
      <vt:lpstr>Slide 64</vt:lpstr>
      <vt:lpstr>Hypoxia</vt:lpstr>
      <vt:lpstr>Slide 66</vt:lpstr>
      <vt:lpstr>Slide 67</vt:lpstr>
      <vt:lpstr>Inflammation </vt:lpstr>
      <vt:lpstr>Slide 69</vt:lpstr>
      <vt:lpstr>Slide 70</vt:lpstr>
      <vt:lpstr>Ischemia</vt:lpstr>
      <vt:lpstr>Slide 72</vt:lpstr>
      <vt:lpstr>Slide 73</vt:lpstr>
      <vt:lpstr>Leiomyoma</vt:lpstr>
      <vt:lpstr>Slide 75</vt:lpstr>
      <vt:lpstr>Slide 76</vt:lpstr>
      <vt:lpstr>Lung Disease</vt:lpstr>
      <vt:lpstr>Slide 78</vt:lpstr>
      <vt:lpstr>Slide 79</vt:lpstr>
      <vt:lpstr>Lung Neoplasm</vt:lpstr>
      <vt:lpstr>Slide 81</vt:lpstr>
      <vt:lpstr>Slide 82</vt:lpstr>
      <vt:lpstr>Lymphoma </vt:lpstr>
      <vt:lpstr>Slide 84</vt:lpstr>
      <vt:lpstr>Slide 85</vt:lpstr>
      <vt:lpstr>Melanoma</vt:lpstr>
      <vt:lpstr>Slide 87</vt:lpstr>
      <vt:lpstr>Slide 88</vt:lpstr>
      <vt:lpstr>Mental Disorder</vt:lpstr>
      <vt:lpstr>Slide 90</vt:lpstr>
      <vt:lpstr>Slide 91</vt:lpstr>
      <vt:lpstr>Neoplasm</vt:lpstr>
      <vt:lpstr>Neoplasm Metastasis</vt:lpstr>
      <vt:lpstr>Slide 94</vt:lpstr>
      <vt:lpstr>Slide 95</vt:lpstr>
      <vt:lpstr>Neurodegenerative Disease</vt:lpstr>
      <vt:lpstr>Slide 97</vt:lpstr>
      <vt:lpstr>Slide 98</vt:lpstr>
      <vt:lpstr>Parkinson Disease</vt:lpstr>
      <vt:lpstr>Slide 100</vt:lpstr>
      <vt:lpstr>Slide 101</vt:lpstr>
      <vt:lpstr>Polycystic Ovary Syndrome</vt:lpstr>
      <vt:lpstr>Slide 103</vt:lpstr>
      <vt:lpstr>Slide 104</vt:lpstr>
      <vt:lpstr>Pre-Eclampsia</vt:lpstr>
      <vt:lpstr>Slide 106</vt:lpstr>
      <vt:lpstr>Slide 107</vt:lpstr>
      <vt:lpstr>Progeria</vt:lpstr>
      <vt:lpstr>Slide 109</vt:lpstr>
      <vt:lpstr>Slide 110</vt:lpstr>
      <vt:lpstr>Psoriasis</vt:lpstr>
      <vt:lpstr>Slide 112</vt:lpstr>
      <vt:lpstr>Slide 113</vt:lpstr>
      <vt:lpstr>Pulmonary Disease</vt:lpstr>
      <vt:lpstr>Slide 115</vt:lpstr>
      <vt:lpstr>Slide 116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Tiffany Lin</dc:creator>
  <cp:lastModifiedBy>Tiffany Lin</cp:lastModifiedBy>
  <cp:revision>170</cp:revision>
  <dcterms:created xsi:type="dcterms:W3CDTF">2012-05-18T19:08:33Z</dcterms:created>
  <dcterms:modified xsi:type="dcterms:W3CDTF">2012-05-20T22:00:05Z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</Properties>
</file>